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5"/>
    <p:sldMasterId id="2147483677" r:id="rId6"/>
    <p:sldMasterId id="214748367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Lst>
  <p:sldSz cy="5143500" cx="9144000"/>
  <p:notesSz cx="6858000" cy="9144000"/>
  <p:embeddedFontLst>
    <p:embeddedFont>
      <p:font typeface="Roboto"/>
      <p:regular r:id="rId99"/>
      <p:bold r:id="rId100"/>
      <p:italic r:id="rId101"/>
      <p:boldItalic r:id="rId102"/>
    </p:embeddedFont>
    <p:embeddedFont>
      <p:font typeface="Griffy"/>
      <p:regular r:id="rId103"/>
    </p:embeddedFont>
    <p:embeddedFont>
      <p:font typeface="Abril Fatface"/>
      <p:regular r:id="rId104"/>
    </p:embeddedFont>
    <p:embeddedFont>
      <p:font typeface="Poppins"/>
      <p:regular r:id="rId105"/>
      <p:bold r:id="rId106"/>
      <p:italic r:id="rId107"/>
      <p:boldItalic r:id="rId108"/>
    </p:embeddedFont>
    <p:embeddedFont>
      <p:font typeface="Google Sans"/>
      <p:regular r:id="rId109"/>
      <p:bold r:id="rId110"/>
      <p:italic r:id="rId111"/>
      <p:boldItalic r:id="rId112"/>
    </p:embeddedFont>
    <p:embeddedFont>
      <p:font typeface="Roboto Condensed"/>
      <p:regular r:id="rId113"/>
      <p:bold r:id="rId114"/>
      <p:italic r:id="rId115"/>
      <p:boldItalic r:id="rId116"/>
    </p:embeddedFont>
    <p:embeddedFont>
      <p:font typeface="Raleway Medium"/>
      <p:regular r:id="rId117"/>
      <p:bold r:id="rId118"/>
      <p:italic r:id="rId119"/>
      <p:boldItalic r:id="rId120"/>
    </p:embeddedFont>
    <p:embeddedFont>
      <p:font typeface="Homemade Apple"/>
      <p:regular r:id="rId121"/>
    </p:embeddedFont>
    <p:embeddedFont>
      <p:font typeface="Questrial"/>
      <p:regular r:id="rId1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9939F84-831B-47A0-AC2A-3BF098DB92F1}">
  <a:tblStyle styleId="{89939F84-831B-47A0-AC2A-3BF098DB92F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font" Target="fonts/Poppins-italic.fntdata"/><Relationship Id="rId106" Type="http://schemas.openxmlformats.org/officeDocument/2006/relationships/font" Target="fonts/Poppins-bold.fntdata"/><Relationship Id="rId105" Type="http://schemas.openxmlformats.org/officeDocument/2006/relationships/font" Target="fonts/Poppins-regular.fntdata"/><Relationship Id="rId104" Type="http://schemas.openxmlformats.org/officeDocument/2006/relationships/font" Target="fonts/AbrilFatface-regular.fntdata"/><Relationship Id="rId109" Type="http://schemas.openxmlformats.org/officeDocument/2006/relationships/font" Target="fonts/GoogleSans-regular.fntdata"/><Relationship Id="rId108" Type="http://schemas.openxmlformats.org/officeDocument/2006/relationships/font" Target="fonts/Poppins-boldItalic.fntdata"/><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font" Target="fonts/Griffy-regular.fntdata"/><Relationship Id="rId102" Type="http://schemas.openxmlformats.org/officeDocument/2006/relationships/font" Target="fonts/Roboto-boldItalic.fntdata"/><Relationship Id="rId101" Type="http://schemas.openxmlformats.org/officeDocument/2006/relationships/font" Target="fonts/Roboto-italic.fntdata"/><Relationship Id="rId100" Type="http://schemas.openxmlformats.org/officeDocument/2006/relationships/font" Target="fonts/Roboto-bold.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121" Type="http://schemas.openxmlformats.org/officeDocument/2006/relationships/font" Target="fonts/HomemadeApple-regular.fntdata"/><Relationship Id="rId25" Type="http://schemas.openxmlformats.org/officeDocument/2006/relationships/slide" Target="slides/slide17.xml"/><Relationship Id="rId120" Type="http://schemas.openxmlformats.org/officeDocument/2006/relationships/font" Target="fonts/RalewayMedium-bold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122" Type="http://schemas.openxmlformats.org/officeDocument/2006/relationships/font" Target="fonts/Questrial-regular.fntdata"/><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11" Type="http://schemas.openxmlformats.org/officeDocument/2006/relationships/slide" Target="slides/slide3.xml"/><Relationship Id="rId99" Type="http://schemas.openxmlformats.org/officeDocument/2006/relationships/font" Target="fonts/Roboto-regular.fntdata"/><Relationship Id="rId10" Type="http://schemas.openxmlformats.org/officeDocument/2006/relationships/slide" Target="slides/slide2.xml"/><Relationship Id="rId98" Type="http://schemas.openxmlformats.org/officeDocument/2006/relationships/slide" Target="slides/slide90.xml"/><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18" Type="http://schemas.openxmlformats.org/officeDocument/2006/relationships/font" Target="fonts/RalewayMedium-bold.fntdata"/><Relationship Id="rId117" Type="http://schemas.openxmlformats.org/officeDocument/2006/relationships/font" Target="fonts/RalewayMedium-regular.fntdata"/><Relationship Id="rId116" Type="http://schemas.openxmlformats.org/officeDocument/2006/relationships/font" Target="fonts/RobotoCondensed-boldItalic.fntdata"/><Relationship Id="rId115" Type="http://schemas.openxmlformats.org/officeDocument/2006/relationships/font" Target="fonts/RobotoCondensed-italic.fntdata"/><Relationship Id="rId119" Type="http://schemas.openxmlformats.org/officeDocument/2006/relationships/font" Target="fonts/RalewayMedium-italic.fntdata"/><Relationship Id="rId15" Type="http://schemas.openxmlformats.org/officeDocument/2006/relationships/slide" Target="slides/slide7.xml"/><Relationship Id="rId110" Type="http://schemas.openxmlformats.org/officeDocument/2006/relationships/font" Target="fonts/GoogleSans-bold.fntdata"/><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14" Type="http://schemas.openxmlformats.org/officeDocument/2006/relationships/font" Target="fonts/RobotoCondensed-bold.fntdata"/><Relationship Id="rId18" Type="http://schemas.openxmlformats.org/officeDocument/2006/relationships/slide" Target="slides/slide10.xml"/><Relationship Id="rId113" Type="http://schemas.openxmlformats.org/officeDocument/2006/relationships/font" Target="fonts/RobotoCondensed-regular.fntdata"/><Relationship Id="rId112" Type="http://schemas.openxmlformats.org/officeDocument/2006/relationships/font" Target="fonts/GoogleSans-boldItalic.fntdata"/><Relationship Id="rId111" Type="http://schemas.openxmlformats.org/officeDocument/2006/relationships/font" Target="fonts/GoogleSans-italic.fntdata"/><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evespanglerscience.com/lab/experiments/the-coin-drop-sick-science/" TargetMode="External"/><Relationship Id="rId3" Type="http://schemas.openxmlformats.org/officeDocument/2006/relationships/hyperlink" Target="https://www.youtube.com/watch?v=qq1Whusk8No&amp;t=57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_tEJDm0GDuNwpZlRWYbxYfaepWR5jvBS/view?usp=sharing"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_tEJDm0GDuNwpZlRWYbxYfaepWR5jvBS/view?usp=sharing"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_tEJDm0GDuNwpZlRWYbxYfaepWR5jvBS/view?usp=sharing"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OdtFOkArYKEARRCIhYqxGI8hBYkKoJu1/view?usp=sharing" TargetMode="External"/><Relationship Id="rId3" Type="http://schemas.openxmlformats.org/officeDocument/2006/relationships/hyperlink" Target="https://drive.google.com/file/d/1MKacY-7_8YDmHDPG3rbCAuTkgXEQNMkE/view?usp=sharing" TargetMode="External"/><Relationship Id="rId4" Type="http://schemas.openxmlformats.org/officeDocument/2006/relationships/hyperlink" Target="https://docs.google.com/presentation/d/1ikbpc3Sl9xoFqI9wlLatVxaoGAcJ46Zu1UKIEtX0Bz8/copy"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_tEJDm0GDuNwpZlRWYbxYfaepWR5jvBS/view?usp=sharing"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g7PCSiVdFME&amp;ab_channel=CoastingtheCountry"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rfQhfJXtc64&amp;t=1s&amp;ab_channel=TheWiseChannel"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19KgpQ6Xt3UVRyVnWZrGwNxBm4_Ec6OO/view?usp=sharing"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M4LJ1-R7WOM&amp;t=1s&amp;ab_channel=LaurelCable"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cDgJB0VtJMI&amp;t=2s&amp;ab_channel=topsailscience" TargetMode="External"/><Relationship Id="rId3" Type="http://schemas.openxmlformats.org/officeDocument/2006/relationships/hyperlink" Target="https://www.youtube.com/watch?v=UByZhF7siLo&amp;t=1s&amp;ab_channel=AndrewGatt" TargetMode="Externa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_tEJDm0GDuNwpZlRWYbxYfaepWR5jvBS/view?usp=sharing"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soQDZZAokGmPlWEC9E74XK57ekj6BRHT/view?usp=sharing" TargetMode="External"/><Relationship Id="rId3" Type="http://schemas.openxmlformats.org/officeDocument/2006/relationships/hyperlink" Target="https://docs.google.com/presentation/d/1TFyCGY-Ifg6VRHJOkmS_xsBYx6EuRimkxDanNRz6Pyo/copy" TargetMode="External"/><Relationship Id="rId4" Type="http://schemas.openxmlformats.org/officeDocument/2006/relationships/hyperlink" Target="https://drive.google.com/file/d/1PBib37kofzIsiAmpl3uxdwkmXSrSiy1F/view?usp=sharing" TargetMode="External"/><Relationship Id="rId5" Type="http://schemas.openxmlformats.org/officeDocument/2006/relationships/hyperlink" Target="https://drive.google.com/file/d/1qEZcU2PghnNIvB5IsV_zWvm1mHI9_ZZK/view?usp=sharing" TargetMode="Externa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_tEJDm0GDuNwpZlRWYbxYfaepWR5jvBS/view?usp=sharing"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98466ce74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98466ce74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de07214bae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de07214bae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Experiment: “</a:t>
            </a:r>
            <a:r>
              <a:rPr lang="en">
                <a:solidFill>
                  <a:schemeClr val="dk1"/>
                </a:solidFill>
                <a:highlight>
                  <a:srgbClr val="FFFFFF"/>
                </a:highlight>
              </a:rPr>
              <a:t>Sir Isaac Newton has had a lock on this outcome since the 17th Century. The First Law of Motion (there are three) says something like this: “An object at rest stays at rest unless an outside force is strong enough to make it move. An object that is moving, will continue moving at the same speed in a straight line unless an outside force is strong enough to speed it up, slow it down, stop it, or cause it to change direction.” In the case of the Coin Drop activity, the penny is at rest sitting on top of the card. Watch it as long as you like but, on it’s own, the penny will not move from that spot. When you flick the card out from under the penny, you allow gravity (an outside force) to act on it and drop it into the glass. The bottom of the glass stops the penny from falling. However, if the penny were a lot heavier (had more mass) and were falling much faster, it could go right through the glass (and probably the table supporting it, too). So, why doesn’t the penny take off when the card is flicked? If you flick the card correctly, it simply slides out from between the glass and the penny. There’s not enough friction from the card to take the penny with it” (</a:t>
            </a:r>
            <a:r>
              <a:rPr lang="en" u="sng">
                <a:solidFill>
                  <a:schemeClr val="dk1"/>
                </a:solidFill>
                <a:highlight>
                  <a:srgbClr val="FFFFFF"/>
                </a:highlight>
                <a:hlinkClick r:id="rId2">
                  <a:extLst>
                    <a:ext uri="{A12FA001-AC4F-418D-AE19-62706E023703}">
                      <ahyp:hlinkClr val="tx"/>
                    </a:ext>
                  </a:extLst>
                </a:hlinkClick>
              </a:rPr>
              <a:t>source</a:t>
            </a:r>
            <a:r>
              <a:rPr lang="en">
                <a:solidFill>
                  <a:schemeClr val="dk1"/>
                </a:solidFill>
                <a:highlight>
                  <a:srgbClr val="FFFFFF"/>
                </a:highlight>
              </a:rPr>
              <a: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Watch</a:t>
            </a:r>
            <a:r>
              <a:rPr lang="en">
                <a:solidFill>
                  <a:schemeClr val="dk1"/>
                </a:solidFill>
              </a:rPr>
              <a:t> the video on the slide (</a:t>
            </a:r>
            <a:r>
              <a:rPr lang="en" u="sng">
                <a:solidFill>
                  <a:srgbClr val="0000FF"/>
                </a:solidFill>
                <a:hlinkClick r:id="rId3">
                  <a:extLst>
                    <a:ext uri="{A12FA001-AC4F-418D-AE19-62706E023703}">
                      <ahyp:hlinkClr val="tx"/>
                    </a:ext>
                  </a:extLst>
                </a:hlinkClick>
              </a:rPr>
              <a:t>also linked here</a:t>
            </a:r>
            <a:r>
              <a:rPr lang="en">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t>
            </a:r>
            <a:r>
              <a:rPr lang="en">
                <a:solidFill>
                  <a:schemeClr val="dk1"/>
                </a:solidFill>
              </a:rPr>
              <a:t>attempt</a:t>
            </a:r>
            <a:r>
              <a:rPr lang="en">
                <a:solidFill>
                  <a:schemeClr val="dk1"/>
                </a:solidFill>
              </a:rPr>
              <a:t> the activity with one penny/coin then </a:t>
            </a:r>
            <a:r>
              <a:rPr lang="en">
                <a:solidFill>
                  <a:schemeClr val="dk1"/>
                </a:solidFill>
              </a:rPr>
              <a:t>challenge</a:t>
            </a:r>
            <a:r>
              <a:rPr lang="en">
                <a:solidFill>
                  <a:schemeClr val="dk1"/>
                </a:solidFill>
              </a:rPr>
              <a:t> themselves to see who can get the most pennies successfully in the jar.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Debrief the </a:t>
            </a:r>
            <a:r>
              <a:rPr lang="en">
                <a:solidFill>
                  <a:schemeClr val="dk1"/>
                </a:solidFill>
              </a:rPr>
              <a:t>activity</a:t>
            </a:r>
            <a:r>
              <a:rPr lang="en">
                <a:solidFill>
                  <a:schemeClr val="dk1"/>
                </a:solidFill>
              </a:rPr>
              <a:t> by asking </a:t>
            </a:r>
            <a:r>
              <a:rPr lang="en">
                <a:solidFill>
                  <a:schemeClr val="dk1"/>
                </a:solidFill>
              </a:rPr>
              <a:t>students</a:t>
            </a:r>
            <a:r>
              <a:rPr lang="en">
                <a:solidFill>
                  <a:schemeClr val="dk1"/>
                </a:solidFill>
              </a:rPr>
              <a:t> the following questions:</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Which object is not in motion? </a:t>
            </a:r>
            <a:r>
              <a:rPr lang="en">
                <a:solidFill>
                  <a:schemeClr val="dk1"/>
                </a:solidFill>
              </a:rPr>
              <a:t>Answer</a:t>
            </a:r>
            <a:r>
              <a:rPr lang="en">
                <a:solidFill>
                  <a:schemeClr val="dk1"/>
                </a:solidFill>
              </a:rPr>
              <a:t> - penny, jar, index card</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What causes the </a:t>
            </a:r>
            <a:r>
              <a:rPr lang="en">
                <a:solidFill>
                  <a:schemeClr val="dk1"/>
                </a:solidFill>
              </a:rPr>
              <a:t>penny</a:t>
            </a:r>
            <a:r>
              <a:rPr lang="en">
                <a:solidFill>
                  <a:schemeClr val="dk1"/>
                </a:solidFill>
              </a:rPr>
              <a:t> to fall? - gravity from the movement of the index card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What is the reference point? - the jar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be378c230f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be378c230f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assign a number to students 1, 2, 3, and 4. </a:t>
            </a:r>
            <a:endParaRPr/>
          </a:p>
          <a:p>
            <a:pPr indent="-298450" lvl="0" marL="457200" rtl="0" algn="l">
              <a:spcBef>
                <a:spcPts val="0"/>
              </a:spcBef>
              <a:spcAft>
                <a:spcPts val="0"/>
              </a:spcAft>
              <a:buSzPts val="1100"/>
              <a:buAutoNum type="arabicPeriod"/>
            </a:pPr>
            <a:r>
              <a:rPr lang="en"/>
              <a:t>Students will rotate through the groups sharing what they learned about motion in the following order:</a:t>
            </a:r>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Count Away (each group has a 1, 2, 3, and 4 represented)</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Odds versus Evens: odds &amp; evens together (one group has two 1s and two 3s, another group has two 2s and two 4s, etc)</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Numbers Unite: All same numbers together (all 1s, all 2s, all 3s, all 4s)</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SzPts val="1100"/>
              <a:buAutoNum type="arabicPeriod"/>
            </a:pPr>
            <a:r>
              <a:rPr lang="en">
                <a:solidFill>
                  <a:schemeClr val="dk1"/>
                </a:solidFill>
              </a:rPr>
              <a:t>Students can spend any length of time in each group. The teacher should rotate through the groups to ensure students are on topic. If you do not have enough students for four groups, you can split students into any number of groups that works best. The goal is to have students discussing what they found several times with different students.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e0b62722c9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e0b62722c9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Ask students: what is the reference point? Remember, a reference point appears to not be </a:t>
            </a:r>
            <a:r>
              <a:rPr lang="en">
                <a:solidFill>
                  <a:schemeClr val="dk1"/>
                </a:solidFill>
              </a:rPr>
              <a:t>moving.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Who is moving, not moving, moving closer to the reference point? </a:t>
            </a:r>
            <a:endParaRPr>
              <a:solidFill>
                <a:schemeClr val="dk1"/>
              </a:solidFill>
            </a:endParaRPr>
          </a:p>
          <a:p>
            <a:pPr indent="-298450" lvl="2" marL="1371600" rtl="0" algn="l">
              <a:spcBef>
                <a:spcPts val="0"/>
              </a:spcBef>
              <a:spcAft>
                <a:spcPts val="0"/>
              </a:spcAft>
              <a:buClr>
                <a:schemeClr val="dk1"/>
              </a:buClr>
              <a:buSzPts val="1100"/>
              <a:buAutoNum type="romanLcPeriod"/>
            </a:pPr>
            <a:r>
              <a:rPr lang="en">
                <a:solidFill>
                  <a:schemeClr val="dk1"/>
                </a:solidFill>
              </a:rPr>
              <a:t>If the building is the reference point then the plane, people in the plane, person parachuting, two people on the ground are all moving in some from with closer to or farther away from the reference point (building)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bacc69114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bacc69114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Unleashed Day 2:</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e0b62722c9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e0b62722c9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This question acts as a period knowledge check to see what students already know about motion.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e0b62722c9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e0b62722c9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e0b62722c9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e0b62722c9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de07214bae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de07214bae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speed</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Ask students if you can run 100 meters in ten seconds - what is your speed? Answer 10 meters per </a:t>
            </a:r>
            <a:r>
              <a:rPr lang="en">
                <a:solidFill>
                  <a:schemeClr val="dk1"/>
                </a:solidFill>
              </a:rPr>
              <a:t>second</a:t>
            </a:r>
            <a:r>
              <a:rPr lang="en">
                <a:solidFill>
                  <a:schemeClr val="dk1"/>
                </a:solidFill>
              </a:rPr>
              <a:t>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Tell </a:t>
            </a:r>
            <a:r>
              <a:rPr lang="en">
                <a:solidFill>
                  <a:schemeClr val="dk1"/>
                </a:solidFill>
              </a:rPr>
              <a:t>students</a:t>
            </a:r>
            <a:r>
              <a:rPr lang="en">
                <a:solidFill>
                  <a:schemeClr val="dk1"/>
                </a:solidFill>
              </a:rPr>
              <a:t>: this would be the runner’s AVERAGE speed. When </a:t>
            </a:r>
            <a:r>
              <a:rPr lang="en">
                <a:solidFill>
                  <a:schemeClr val="dk1"/>
                </a:solidFill>
              </a:rPr>
              <a:t>something</a:t>
            </a:r>
            <a:r>
              <a:rPr lang="en">
                <a:solidFill>
                  <a:schemeClr val="dk1"/>
                </a:solidFill>
              </a:rPr>
              <a:t> is in motion, it </a:t>
            </a:r>
            <a:r>
              <a:rPr lang="en">
                <a:solidFill>
                  <a:schemeClr val="dk1"/>
                </a:solidFill>
              </a:rPr>
              <a:t>doesn't</a:t>
            </a:r>
            <a:r>
              <a:rPr lang="en">
                <a:solidFill>
                  <a:schemeClr val="dk1"/>
                </a:solidFill>
              </a:rPr>
              <a:t> necessarily stay at the same speed the entire time. It can change speeds and move faster or slower between its stopping &amp; starting points. The average </a:t>
            </a:r>
            <a:r>
              <a:rPr lang="en">
                <a:solidFill>
                  <a:schemeClr val="dk1"/>
                </a:solidFill>
              </a:rPr>
              <a:t>speed</a:t>
            </a:r>
            <a:r>
              <a:rPr lang="en">
                <a:solidFill>
                  <a:schemeClr val="dk1"/>
                </a:solidFill>
              </a:rPr>
              <a:t> is the </a:t>
            </a:r>
            <a:r>
              <a:rPr lang="en">
                <a:solidFill>
                  <a:schemeClr val="dk1"/>
                </a:solidFill>
              </a:rPr>
              <a:t>total</a:t>
            </a:r>
            <a:r>
              <a:rPr lang="en">
                <a:solidFill>
                  <a:schemeClr val="dk1"/>
                </a:solidFill>
              </a:rPr>
              <a:t> distance something has traveled divided by the total time it traveled. For example, an Oly</a:t>
            </a:r>
            <a:r>
              <a:rPr lang="en">
                <a:solidFill>
                  <a:schemeClr val="dk1"/>
                </a:solidFill>
              </a:rPr>
              <a:t>mpic runner who completed the 100 meter dash in 10 seconds might have an average speed of 10 meters per second but that is her average speed. I’m sure she was going much faster near the finish line!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de07214bae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de07214bae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velocity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Tell students: If you were jogging at 2 meters per </a:t>
            </a:r>
            <a:r>
              <a:rPr lang="en">
                <a:solidFill>
                  <a:schemeClr val="dk1"/>
                </a:solidFill>
              </a:rPr>
              <a:t>second</a:t>
            </a:r>
            <a:r>
              <a:rPr lang="en">
                <a:solidFill>
                  <a:schemeClr val="dk1"/>
                </a:solidFill>
              </a:rPr>
              <a:t> and all of a sudden you turned and jogged 2 meters per second in the </a:t>
            </a:r>
            <a:r>
              <a:rPr lang="en">
                <a:solidFill>
                  <a:schemeClr val="dk1"/>
                </a:solidFill>
              </a:rPr>
              <a:t>opposite</a:t>
            </a:r>
            <a:r>
              <a:rPr lang="en">
                <a:solidFill>
                  <a:schemeClr val="dk1"/>
                </a:solidFill>
              </a:rPr>
              <a:t> direction, your speed before and after would stay the same but your velocity would be different. You would be jogging 2 meters per second first, then negative 2 meters per second after turning around. The velocity would be equal in </a:t>
            </a:r>
            <a:r>
              <a:rPr lang="en">
                <a:solidFill>
                  <a:schemeClr val="dk1"/>
                </a:solidFill>
              </a:rPr>
              <a:t>magnitude</a:t>
            </a:r>
            <a:r>
              <a:rPr lang="en">
                <a:solidFill>
                  <a:schemeClr val="dk1"/>
                </a:solidFill>
              </a:rPr>
              <a:t> but opposite in direction.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de07214bae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de07214bae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a:t>
            </a:r>
            <a:r>
              <a:rPr lang="en">
                <a:solidFill>
                  <a:schemeClr val="dk1"/>
                </a:solidFill>
              </a:rPr>
              <a:t>acceleration</a:t>
            </a:r>
            <a:r>
              <a:rPr lang="en">
                <a:solidFill>
                  <a:schemeClr val="dk1"/>
                </a:solidFill>
              </a:rPr>
              <a:t> and </a:t>
            </a:r>
            <a:r>
              <a:rPr lang="en">
                <a:solidFill>
                  <a:schemeClr val="dk1"/>
                </a:solidFill>
              </a:rPr>
              <a:t>deceleration</a:t>
            </a:r>
            <a:r>
              <a:rPr lang="en">
                <a:solidFill>
                  <a:schemeClr val="dk1"/>
                </a:solidFill>
              </a:rPr>
              <a:t>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Tell students: Because velocity takes direction into account, so does </a:t>
            </a:r>
            <a:r>
              <a:rPr lang="en">
                <a:solidFill>
                  <a:schemeClr val="dk1"/>
                </a:solidFill>
              </a:rPr>
              <a:t>acceleration</a:t>
            </a:r>
            <a:r>
              <a:rPr lang="en">
                <a:solidFill>
                  <a:schemeClr val="dk1"/>
                </a:solidFill>
              </a:rPr>
              <a:t>. When your car goes around a corner (even if it keeps the same speed), you feel the </a:t>
            </a:r>
            <a:r>
              <a:rPr lang="en">
                <a:solidFill>
                  <a:schemeClr val="dk1"/>
                </a:solidFill>
              </a:rPr>
              <a:t>acceleration</a:t>
            </a:r>
            <a:r>
              <a:rPr lang="en">
                <a:solidFill>
                  <a:schemeClr val="dk1"/>
                </a:solidFill>
              </a:rPr>
              <a:t> as a force that seems to push you toward the outside corner.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Image:</a:t>
            </a:r>
            <a:endParaRPr>
              <a:solidFill>
                <a:schemeClr val="dk1"/>
              </a:solidFill>
            </a:endParaRPr>
          </a:p>
          <a:p>
            <a:pPr indent="0" lvl="0" marL="0" rtl="0" algn="l">
              <a:spcBef>
                <a:spcPts val="0"/>
              </a:spcBef>
              <a:spcAft>
                <a:spcPts val="0"/>
              </a:spcAft>
              <a:buNone/>
            </a:pPr>
            <a:r>
              <a:rPr lang="en">
                <a:solidFill>
                  <a:schemeClr val="dk1"/>
                </a:solidFill>
              </a:rPr>
              <a:t>gas and brakes by tezar tantular from the Noun Project</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9ad0ef83e3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9ad0ef83e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Unleashed Day 1:</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e0b62722c9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e0b62722c9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Scientist</a:t>
            </a:r>
            <a:r>
              <a:rPr lang="en">
                <a:solidFill>
                  <a:schemeClr val="dk1"/>
                </a:solidFill>
              </a:rPr>
              <a:t> all need to know how to graph the data they find.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de07214bae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de07214bae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students will learn how to read a graph and graph on their own</a:t>
            </a:r>
            <a:endParaRPr/>
          </a:p>
          <a:p>
            <a:pPr indent="-298450" lvl="1" marL="914400" rtl="0" algn="l">
              <a:spcBef>
                <a:spcPts val="0"/>
              </a:spcBef>
              <a:spcAft>
                <a:spcPts val="0"/>
              </a:spcAft>
              <a:buSzPts val="1100"/>
              <a:buAutoNum type="alphaLcPeriod"/>
            </a:pPr>
            <a:r>
              <a:rPr lang="en"/>
              <a:t>Answer: 1200 / 80 = 15 meters per second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e0b62722c9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e0b62722c9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students will learn how to read a graph and graph on their own</a:t>
            </a:r>
            <a:endParaRPr/>
          </a:p>
          <a:p>
            <a:pPr indent="-298450" lvl="1" marL="914400" rtl="0" algn="l">
              <a:spcBef>
                <a:spcPts val="0"/>
              </a:spcBef>
              <a:spcAft>
                <a:spcPts val="0"/>
              </a:spcAft>
              <a:buSzPts val="1100"/>
              <a:buAutoNum type="alphaLcPeriod"/>
            </a:pPr>
            <a:r>
              <a:rPr lang="en"/>
              <a:t>Answer: 1000 meters / 120 seconds - 8.33 meters per second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de07214bae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de07214bae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students will learn how to read a graph and graph on their own</a:t>
            </a:r>
            <a:endParaRPr/>
          </a:p>
          <a:p>
            <a:pPr indent="-298450" lvl="1" marL="914400" rtl="0" algn="l">
              <a:spcBef>
                <a:spcPts val="0"/>
              </a:spcBef>
              <a:spcAft>
                <a:spcPts val="0"/>
              </a:spcAft>
              <a:buSzPts val="1100"/>
              <a:buAutoNum type="alphaLcPeriod"/>
            </a:pPr>
            <a:r>
              <a:rPr lang="en"/>
              <a:t>Answer: 1800 meters / 120 seconds - 15 meters per second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de07214bae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de07214bae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students will learn how to read a graph and graph on their own</a:t>
            </a:r>
            <a:endParaRPr/>
          </a:p>
          <a:p>
            <a:pPr indent="-298450" lvl="1" marL="914400" rtl="0" algn="l">
              <a:spcBef>
                <a:spcPts val="0"/>
              </a:spcBef>
              <a:spcAft>
                <a:spcPts val="0"/>
              </a:spcAft>
              <a:buSzPts val="1100"/>
              <a:buAutoNum type="alphaLcPeriod"/>
            </a:pPr>
            <a:r>
              <a:rPr lang="en"/>
              <a:t>Answer: 600 meters / 80 seconds - 7.5 meters per second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de07214bae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de07214bae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draw one or three </a:t>
            </a:r>
            <a:r>
              <a:rPr lang="en">
                <a:solidFill>
                  <a:schemeClr val="dk1"/>
                </a:solidFill>
              </a:rPr>
              <a:t>separate</a:t>
            </a:r>
            <a:r>
              <a:rPr lang="en">
                <a:solidFill>
                  <a:schemeClr val="dk1"/>
                </a:solidFill>
              </a:rPr>
              <a:t> graphs to indication the running examples above. If drawing one graph, have </a:t>
            </a:r>
            <a:r>
              <a:rPr lang="en">
                <a:solidFill>
                  <a:schemeClr val="dk1"/>
                </a:solidFill>
              </a:rPr>
              <a:t>students</a:t>
            </a:r>
            <a:r>
              <a:rPr lang="en">
                <a:solidFill>
                  <a:schemeClr val="dk1"/>
                </a:solidFill>
              </a:rPr>
              <a:t> use a different color for each example to show the difference.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de07214bae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de07214bae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Answer: 400 meters / 120 seconds = 3.33 meters per second</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bacc69114a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bacc69114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Unleashed Day 3:</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baf675de86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baf675de86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baf675de86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baf675de86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e0b62722c9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e0b62722c9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This question acts as a </a:t>
            </a:r>
            <a:r>
              <a:rPr lang="en">
                <a:solidFill>
                  <a:schemeClr val="dk1"/>
                </a:solidFill>
              </a:rPr>
              <a:t>period knowledge check to see what students already know about motion.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baf675de86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baf675de86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de07214bae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de07214bae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force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Tell students: a force always has magnitude (size) and direction. Forces can set an object in motion or change the speed and direction. Movement doesn’t have to be moving from one location to </a:t>
            </a:r>
            <a:r>
              <a:rPr lang="en">
                <a:solidFill>
                  <a:schemeClr val="dk1"/>
                </a:solidFill>
              </a:rPr>
              <a:t>another; it can also change the shape of something. Think about squeezing an empty soda can until it crumbles. You did not throw it into the garbage can but you did cause motion by changing its shape.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de07214bae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de07214bae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net force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Ask students for other examples of net force on objects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de07214bae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de07214bae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Inertia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Tell students: for example, a soccer ball is lying in an open field. It will </a:t>
            </a:r>
            <a:r>
              <a:rPr lang="en">
                <a:solidFill>
                  <a:schemeClr val="dk1"/>
                </a:solidFill>
              </a:rPr>
              <a:t>remain</a:t>
            </a:r>
            <a:r>
              <a:rPr lang="en">
                <a:solidFill>
                  <a:schemeClr val="dk1"/>
                </a:solidFill>
              </a:rPr>
              <a:t> sitting there (at rest) until an outside force acts on the </a:t>
            </a:r>
            <a:r>
              <a:rPr lang="en">
                <a:solidFill>
                  <a:schemeClr val="dk1"/>
                </a:solidFill>
              </a:rPr>
              <a:t>object</a:t>
            </a:r>
            <a:r>
              <a:rPr lang="en">
                <a:solidFill>
                  <a:schemeClr val="dk1"/>
                </a:solidFill>
              </a:rPr>
              <a:t> (wind, foot </a:t>
            </a:r>
            <a:r>
              <a:rPr lang="en">
                <a:solidFill>
                  <a:schemeClr val="dk1"/>
                </a:solidFill>
              </a:rPr>
              <a:t>kicking</a:t>
            </a:r>
            <a:r>
              <a:rPr lang="en">
                <a:solidFill>
                  <a:schemeClr val="dk1"/>
                </a:solidFill>
              </a:rPr>
              <a:t> it, etc). Once the ball is in motion, it will remain in motion unless an outside force acts on it (like the friction between the ball and the grass, air </a:t>
            </a:r>
            <a:r>
              <a:rPr lang="en">
                <a:solidFill>
                  <a:schemeClr val="dk1"/>
                </a:solidFill>
              </a:rPr>
              <a:t>resistance</a:t>
            </a:r>
            <a:r>
              <a:rPr lang="en">
                <a:solidFill>
                  <a:schemeClr val="dk1"/>
                </a:solidFill>
              </a:rPr>
              <a:t>, gravity, orr it hits something - another player’s foot, the net, etc).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de07214bae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de07214bae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Inertia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Tell students: think about pushing a </a:t>
            </a:r>
            <a:r>
              <a:rPr lang="en">
                <a:solidFill>
                  <a:schemeClr val="dk1"/>
                </a:solidFill>
              </a:rPr>
              <a:t>shopping</a:t>
            </a:r>
            <a:r>
              <a:rPr lang="en">
                <a:solidFill>
                  <a:schemeClr val="dk1"/>
                </a:solidFill>
              </a:rPr>
              <a:t> cart and pushing a car. If you apply the same </a:t>
            </a:r>
            <a:r>
              <a:rPr lang="en">
                <a:solidFill>
                  <a:schemeClr val="dk1"/>
                </a:solidFill>
              </a:rPr>
              <a:t>amount</a:t>
            </a:r>
            <a:r>
              <a:rPr lang="en">
                <a:solidFill>
                  <a:schemeClr val="dk1"/>
                </a:solidFill>
              </a:rPr>
              <a:t> of momentum/force to both, the shopping cart will zoom off, but the car won’t budge. So a larger mass will accelerate less if the same </a:t>
            </a:r>
            <a:r>
              <a:rPr lang="en">
                <a:solidFill>
                  <a:schemeClr val="dk1"/>
                </a:solidFill>
              </a:rPr>
              <a:t>amount</a:t>
            </a:r>
            <a:r>
              <a:rPr lang="en">
                <a:solidFill>
                  <a:schemeClr val="dk1"/>
                </a:solidFill>
              </a:rPr>
              <a:t> of momentum is applied.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de07214bae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de07214bae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balanced &amp; </a:t>
            </a:r>
            <a:r>
              <a:rPr lang="en">
                <a:solidFill>
                  <a:schemeClr val="dk1"/>
                </a:solidFill>
              </a:rPr>
              <a:t>unbalanced</a:t>
            </a:r>
            <a:r>
              <a:rPr lang="en">
                <a:solidFill>
                  <a:schemeClr val="dk1"/>
                </a:solidFill>
              </a:rPr>
              <a:t> forces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Explain the images</a:t>
            </a:r>
            <a:endParaRPr>
              <a:solidFill>
                <a:schemeClr val="dk1"/>
              </a:solidFill>
            </a:endParaRPr>
          </a:p>
          <a:p>
            <a:pPr indent="-298450" lvl="2" marL="1371600" rtl="0" algn="l">
              <a:spcBef>
                <a:spcPts val="0"/>
              </a:spcBef>
              <a:spcAft>
                <a:spcPts val="0"/>
              </a:spcAft>
              <a:buClr>
                <a:schemeClr val="dk1"/>
              </a:buClr>
              <a:buSzPts val="1100"/>
              <a:buAutoNum type="romanLcPeriod"/>
            </a:pPr>
            <a:r>
              <a:rPr lang="en">
                <a:solidFill>
                  <a:schemeClr val="dk1"/>
                </a:solidFill>
              </a:rPr>
              <a:t>When you are coasting on a bike with the wind at your back, the net force is in the same direction, so you accelerate forward (speed up!). This is unbalanced force </a:t>
            </a:r>
            <a:endParaRPr>
              <a:solidFill>
                <a:schemeClr val="dk1"/>
              </a:solidFill>
            </a:endParaRPr>
          </a:p>
          <a:p>
            <a:pPr indent="-298450" lvl="2" marL="1371600" rtl="0" algn="l">
              <a:spcBef>
                <a:spcPts val="0"/>
              </a:spcBef>
              <a:spcAft>
                <a:spcPts val="0"/>
              </a:spcAft>
              <a:buClr>
                <a:schemeClr val="dk1"/>
              </a:buClr>
              <a:buSzPts val="1100"/>
              <a:buAutoNum type="romanLcPeriod"/>
            </a:pPr>
            <a:r>
              <a:rPr lang="en">
                <a:solidFill>
                  <a:schemeClr val="dk1"/>
                </a:solidFill>
              </a:rPr>
              <a:t>When you are coasting on a bike against the wind, the net force is pushing in the </a:t>
            </a:r>
            <a:r>
              <a:rPr lang="en">
                <a:solidFill>
                  <a:schemeClr val="dk1"/>
                </a:solidFill>
              </a:rPr>
              <a:t>opposite</a:t>
            </a:r>
            <a:r>
              <a:rPr lang="en">
                <a:solidFill>
                  <a:schemeClr val="dk1"/>
                </a:solidFill>
              </a:rPr>
              <a:t> direction, so you decelerate (slow down!) This is balanced force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de07214bae_0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de07214bae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Inertia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Tell students: for example, a soccer ball is lying in an open field. It will remain sitting there (at rest) until an outside force acts on the object (wind, foot kicking it, etc). Once the ball is in motion, it will remain in motion unless an outside force acts on it (like the friction between the ball and the grass, air resistance, gravity, orr it hits something - another player’s foot, the net, etc).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e0b62722c9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e0b62722c9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a:t>
            </a:r>
            <a:r>
              <a:rPr lang="en">
                <a:solidFill>
                  <a:schemeClr val="dk1"/>
                </a:solidFill>
              </a:rPr>
              <a:t> these vocabulary words and ensure that </a:t>
            </a:r>
            <a:r>
              <a:rPr lang="en">
                <a:solidFill>
                  <a:schemeClr val="dk1"/>
                </a:solidFill>
              </a:rPr>
              <a:t>students</a:t>
            </a:r>
            <a:r>
              <a:rPr lang="en">
                <a:solidFill>
                  <a:schemeClr val="dk1"/>
                </a:solidFill>
              </a:rPr>
              <a:t> understand and can define them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be378c230f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be378c230f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Tug-of-war is a great way to demonstrate balanced and unbalanced forces. There are two ways to facilitate this activity:</a:t>
            </a:r>
            <a:endParaRPr/>
          </a:p>
          <a:p>
            <a:pPr indent="-298450" lvl="1" marL="914400" rtl="0" algn="l">
              <a:spcBef>
                <a:spcPts val="0"/>
              </a:spcBef>
              <a:spcAft>
                <a:spcPts val="0"/>
              </a:spcAft>
              <a:buSzPts val="1100"/>
              <a:buAutoNum type="alphaLcPeriod"/>
            </a:pPr>
            <a:r>
              <a:rPr lang="en"/>
              <a:t>Using an actual rope: Group students for each round. Some examples are: Girls vs. Boys, Tall vs. Short, and an Uneven # of students for each side. 3. Have students compete using traditional Tug of War rules. Compete multiple times if needed. 4. Pass out printable and use the discussion questions to review how each round illustrated the concepts of balanced and unbalanced forces.</a:t>
            </a:r>
            <a:endParaRPr/>
          </a:p>
          <a:p>
            <a:pPr indent="-298450" lvl="1" marL="914400" rtl="0" algn="l">
              <a:spcBef>
                <a:spcPts val="0"/>
              </a:spcBef>
              <a:spcAft>
                <a:spcPts val="0"/>
              </a:spcAft>
              <a:buSzPts val="1100"/>
              <a:buAutoNum type="alphaLcPeriod"/>
            </a:pPr>
            <a:r>
              <a:rPr lang="en"/>
              <a:t>Using a whiteboard: Place a line across the middle of your desk or table to represent a tug-of-war rope.  Working with a dilemma that can be considered from multiple perspectives or stances, such as should women in the WNBA be paid as much as men in the NBA? Identify the two opposing sides of the dilemma you are exploring (e.g. Yes and No). Use these to label each end of the “tug-of-war rope”. Generate as many </a:t>
            </a:r>
            <a:r>
              <a:rPr b="1" lang="en"/>
              <a:t>tugs</a:t>
            </a:r>
            <a:r>
              <a:rPr lang="en"/>
              <a:t>, or reasons that pull you toward each side of the dilemma.  Write these on individual sticky notes. Each sticky note would represent a person. Once all students have submitted their answers, examine the scenario on the board and discuss how the concepts of balanced and unbalanced forces are represented.</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baf675de86_1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baf675de86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Answer: While the force you apply to the Earth is equal to the force Earth applies to you, you have different accelerations because your mass is different. The force Earth applies on you is large enough to send you into the air, but the force you apply to the Earth is not big enough to send Earth moving away in the other direction. Short answer - because your mass does not Earth’s mass.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e0b62722c9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e0b62722c9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bcd7f0371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bcd7f037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Unleashed Day 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e0b62722c9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e0b62722c9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e0b62722c9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e0b62722c9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e0b62722c9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e0b62722c9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de07214bae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4" name="Google Shape;1014;gde07214bae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friction</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Tell students: rougher surfaces have more friction. Sandpaper is harder to slide than normal paper because it has a rough surface and thus more friction. We can also help things move easier by minimizing the friction by greasing things down. Our bodies produce fluid around our joints to </a:t>
            </a:r>
            <a:r>
              <a:rPr lang="en">
                <a:solidFill>
                  <a:schemeClr val="dk1"/>
                </a:solidFill>
              </a:rPr>
              <a:t>lower</a:t>
            </a:r>
            <a:r>
              <a:rPr lang="en">
                <a:solidFill>
                  <a:schemeClr val="dk1"/>
                </a:solidFill>
              </a:rPr>
              <a:t> the friction when moving.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de07214bae_0_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de07214bae_0_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net force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Ask students for other examples of static friction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de07214bae_0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8" name="Google Shape;1038;gde07214bae_0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net force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Ask students for other examples sliding friction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de07214bae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de07214bae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net force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Ask students for other examples of rolling friction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de07214bae_0_6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1" name="Google Shape;1061;gde07214bae_0_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net force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Ask students for other examples of net force on objects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de07214bae_0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2" name="Google Shape;1112;gde07214bae_0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net force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Ask students for other examples of centripetal force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e0b62722c9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e0b62722c9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e0b62722c9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5" name="Google Shape;1125;ge0b62722c9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students will watch this video (perhaps several times) and label all the types of friction they can find</a:t>
            </a:r>
            <a:endParaRPr/>
          </a:p>
          <a:p>
            <a:pPr indent="-298450" lvl="1" marL="914400" rtl="0" algn="l">
              <a:spcBef>
                <a:spcPts val="0"/>
              </a:spcBef>
              <a:spcAft>
                <a:spcPts val="0"/>
              </a:spcAft>
              <a:buSzPts val="1100"/>
              <a:buAutoNum type="alphaLcPeriod"/>
            </a:pPr>
            <a:r>
              <a:rPr lang="en"/>
              <a:t>You can watch the youtube link on the slide or you can access the same video in Google Drive </a:t>
            </a:r>
            <a:r>
              <a:rPr lang="en" u="sng">
                <a:solidFill>
                  <a:schemeClr val="hlink"/>
                </a:solidFill>
                <a:hlinkClick r:id="rId2"/>
              </a:rPr>
              <a:t>linked here</a:t>
            </a:r>
            <a:endParaRPr/>
          </a:p>
          <a:p>
            <a:pPr indent="-298450" lvl="1" marL="914400" rtl="0" algn="l">
              <a:spcBef>
                <a:spcPts val="0"/>
              </a:spcBef>
              <a:spcAft>
                <a:spcPts val="0"/>
              </a:spcAft>
              <a:buSzPts val="1100"/>
              <a:buAutoNum type="alphaLcPeriod"/>
            </a:pPr>
            <a:r>
              <a:rPr lang="en"/>
              <a:t>There are numerous examples of friction shown in the video and students can find them all if they want (frame by frame)! Just make sure that each answer is linked to a type of friction - static (unmoving), sliding, and rolling or force - magnetic or centripetal. Students can complete a handout (</a:t>
            </a:r>
            <a:r>
              <a:rPr lang="en" u="sng">
                <a:solidFill>
                  <a:schemeClr val="hlink"/>
                </a:solidFill>
                <a:hlinkClick r:id="rId3"/>
              </a:rPr>
              <a:t>access a pdf copy</a:t>
            </a:r>
            <a:r>
              <a:rPr lang="en"/>
              <a:t> or make a copy of the </a:t>
            </a:r>
            <a:r>
              <a:rPr lang="en" u="sng">
                <a:solidFill>
                  <a:schemeClr val="hlink"/>
                </a:solidFill>
                <a:hlinkClick r:id="rId4"/>
              </a:rPr>
              <a:t>digital version</a:t>
            </a:r>
            <a:r>
              <a:rPr lang="en"/>
              <a:t>).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de07214bae_0_5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7" name="Google Shape;1137;gde07214bae_0_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assign a number to students 1, 2, 3, and 4. </a:t>
            </a:r>
            <a:endParaRPr/>
          </a:p>
          <a:p>
            <a:pPr indent="-298450" lvl="0" marL="457200" rtl="0" algn="l">
              <a:spcBef>
                <a:spcPts val="0"/>
              </a:spcBef>
              <a:spcAft>
                <a:spcPts val="0"/>
              </a:spcAft>
              <a:buSzPts val="1100"/>
              <a:buAutoNum type="arabicPeriod"/>
            </a:pPr>
            <a:r>
              <a:rPr lang="en"/>
              <a:t>Students will rotate through the groups sharing what they learned about friction from the video - how many types of friction can they find? </a:t>
            </a:r>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Count Away (each group has a 1, 2, 3, and 4 represented)</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Odds versus Evens: odds &amp; evens together (one group has two 1s and two 3s, another group has two 2s and two 4s, etc)</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Numbers Unite: All same numbers together (all 1s, all 2s, all 3s, all 4s)</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SzPts val="1100"/>
              <a:buAutoNum type="arabicPeriod"/>
            </a:pPr>
            <a:r>
              <a:rPr lang="en">
                <a:solidFill>
                  <a:schemeClr val="dk1"/>
                </a:solidFill>
              </a:rPr>
              <a:t>Students can spend any length of time in each group. The teacher should rotate through the groups to ensure students are on topic. If you do not have enough students for four groups, you can split students into any number of groups that works best. The goal is to have students discussing what they found several times with different students.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ge0b62722c9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6" name="Google Shape;1186;ge0b62722c9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Answer: centripetal force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bacc69114a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7" name="Google Shape;1197;gbacc69114a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Unleashed Day 5:</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e0b62722c9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7" name="Google Shape;1207;ge0b62722c9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ge0b62722c9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8" name="Google Shape;1218;ge0b62722c9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e0b62722c9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8" name="Google Shape;1228;ge0b62722c9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ge5473ea71d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8" name="Google Shape;1238;ge5473ea71d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e0b62722c9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3" name="Google Shape;1243;ge0b62722c9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a:t>
            </a:r>
            <a:endParaRPr>
              <a:solidFill>
                <a:schemeClr val="dk1"/>
              </a:solidFill>
            </a:endParaRPr>
          </a:p>
          <a:p>
            <a:pPr indent="-298450" lvl="0" marL="457200" rtl="0" algn="l">
              <a:spcBef>
                <a:spcPts val="0"/>
              </a:spcBef>
              <a:spcAft>
                <a:spcPts val="0"/>
              </a:spcAft>
              <a:buSzPts val="1100"/>
              <a:buAutoNum type="arabicPeriod"/>
            </a:pPr>
            <a:r>
              <a:rPr lang="en">
                <a:solidFill>
                  <a:schemeClr val="dk1"/>
                </a:solidFill>
              </a:rPr>
              <a:t>Click the image from the slide of a Figure eight roller coaster - link is also below  </a:t>
            </a:r>
            <a:r>
              <a:rPr lang="en" u="sng">
                <a:solidFill>
                  <a:schemeClr val="hlink"/>
                </a:solidFill>
                <a:hlinkClick r:id="rId2"/>
              </a:rPr>
              <a:t>https://www.youtube.com/watch?v=g7PCSiVdFME&amp;ab_channel=CoastingtheCountry</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gde07214bae_0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5" name="Google Shape;1255;gde07214bae_0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Watch</a:t>
            </a:r>
            <a:r>
              <a:rPr lang="en">
                <a:solidFill>
                  <a:schemeClr val="dk1"/>
                </a:solidFill>
              </a:rPr>
              <a:t> this brief video about the life of Granville T. Woods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Video link: </a:t>
            </a:r>
            <a:r>
              <a:rPr lang="en" u="sng">
                <a:solidFill>
                  <a:schemeClr val="hlink"/>
                </a:solidFill>
                <a:hlinkClick r:id="rId2"/>
              </a:rPr>
              <a:t>https://www.youtube.com/watch?v=rfQhfJXtc64&amp;t=1s&amp;ab_channel=TheWiseChannel</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5abbd03df3_1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g25abbd03df3_1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Explain to students that by the end of this unit, they will be asked to create an artifact for a living museum. Anytime something sparks their imagination, they should make a note of it. Explain BreakFree’s monthly contest and pass out the </a:t>
            </a:r>
            <a:r>
              <a:rPr lang="en" u="sng">
                <a:solidFill>
                  <a:schemeClr val="hlink"/>
                </a:solidFill>
                <a:hlinkClick r:id="rId2"/>
              </a:rPr>
              <a:t>Note to Students</a:t>
            </a:r>
            <a:r>
              <a:rPr lang="en">
                <a:solidFill>
                  <a:schemeClr val="dk1"/>
                </a:solidFill>
              </a:rPr>
              <a:t>.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ge28fdb906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6" name="Google Shape;1266;ge28fdb906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Watch this brief video about Granville T. Woods and his invention of the figure eight roller coaster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Video link: </a:t>
            </a:r>
            <a:r>
              <a:rPr lang="en" u="sng">
                <a:solidFill>
                  <a:schemeClr val="hlink"/>
                </a:solidFill>
                <a:hlinkClick r:id="rId2"/>
              </a:rPr>
              <a:t>https://www.youtube.com/watch?v=M4LJ1-R7WOM&amp;t=1s&amp;ab_channel=LaurelCable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e5473ea71d_0_6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7" name="Google Shape;1277;ge5473ea71d_0_6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a:t>
            </a:r>
            <a:endParaRPr/>
          </a:p>
          <a:p>
            <a:pPr indent="-298450" lvl="0" marL="457200" rtl="0" algn="l">
              <a:spcBef>
                <a:spcPts val="0"/>
              </a:spcBef>
              <a:spcAft>
                <a:spcPts val="0"/>
              </a:spcAft>
              <a:buSzPts val="1100"/>
              <a:buAutoNum type="arabicPeriod"/>
            </a:pPr>
            <a:r>
              <a:rPr lang="en"/>
              <a:t>This slide is best used in present mode - click on the hands under each year to learn more facts about Granville T. Woods’ life.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e5473ea71d_0_1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2" name="Google Shape;1312;ge5473ea71d_0_1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Biography</a:t>
            </a:r>
            <a:r>
              <a:rPr lang="en"/>
              <a:t> of Granville T Woods from Biography.com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ge5473ea71d_0_9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9" name="Google Shape;1319;ge5473ea71d_0_9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e5473ea71d_0_1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6" name="Google Shape;1326;ge5473ea71d_0_1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ge5473ea71d_0_1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3" name="Google Shape;1333;ge5473ea71d_0_1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ge5473ea71d_0_1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0" name="Google Shape;1340;ge5473ea71d_0_1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ge5473ea71d_0_1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7" name="Google Shape;1347;ge5473ea71d_0_1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Biography from Biography.com &amp; Wikipedia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gde07214bae_0_7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6" name="Google Shape;1356;gde07214bae_0_7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In this lesson, students will learn about paper roller coasters and plan how to build one!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e0b62722c9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7" name="Google Shape;1367;ge0b62722c9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students will build a paper roller coaster. The following slides details how to use the provided templates and gives examples.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e0b62722c9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e0b62722c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the definition of motion </a:t>
            </a:r>
            <a:r>
              <a:rPr lang="en">
                <a:solidFill>
                  <a:schemeClr val="dk1"/>
                </a:solidFill>
              </a:rPr>
              <a:t>and </a:t>
            </a:r>
            <a:r>
              <a:rPr lang="en">
                <a:solidFill>
                  <a:schemeClr val="dk1"/>
                </a:solidFill>
              </a:rPr>
              <a:t>discuss</a:t>
            </a:r>
            <a:r>
              <a:rPr lang="en">
                <a:solidFill>
                  <a:schemeClr val="dk1"/>
                </a:solidFill>
              </a:rPr>
              <a:t> other possibilities for what could be motion. </a:t>
            </a:r>
            <a:endParaRPr>
              <a:solidFill>
                <a:schemeClr val="dk1"/>
              </a:solidFill>
            </a:endParaRPr>
          </a:p>
          <a:p>
            <a:pPr indent="-298450" lvl="1" marL="914400" rtl="0" algn="l">
              <a:spcBef>
                <a:spcPts val="0"/>
              </a:spcBef>
              <a:spcAft>
                <a:spcPts val="0"/>
              </a:spcAft>
              <a:buClr>
                <a:schemeClr val="dk1"/>
              </a:buClr>
              <a:buSzPts val="1100"/>
              <a:buAutoNum type="alphaLcPeriod"/>
            </a:pPr>
            <a:r>
              <a:rPr lang="en">
                <a:solidFill>
                  <a:schemeClr val="dk1"/>
                </a:solidFill>
              </a:rPr>
              <a:t>Other examples: </a:t>
            </a:r>
            <a:r>
              <a:rPr lang="en">
                <a:solidFill>
                  <a:srgbClr val="202124"/>
                </a:solidFill>
                <a:highlight>
                  <a:srgbClr val="FFFFFF"/>
                </a:highlight>
              </a:rPr>
              <a:t>running, cycling, jumping, swimming, eating, drinking, playing, writing, typing, moving cars, throwing ball, breathing, ticking of a clock, etc</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0" name="Shape 1410"/>
        <p:cNvGrpSpPr/>
        <p:nvPr/>
      </p:nvGrpSpPr>
      <p:grpSpPr>
        <a:xfrm>
          <a:off x="0" y="0"/>
          <a:ext cx="0" cy="0"/>
          <a:chOff x="0" y="0"/>
          <a:chExt cx="0" cy="0"/>
        </a:xfrm>
      </p:grpSpPr>
      <p:sp>
        <p:nvSpPr>
          <p:cNvPr id="1411" name="Google Shape;1411;ge28fdb9066_1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2" name="Google Shape;1412;ge28fdb9066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students will watch these two videos for lots of </a:t>
            </a:r>
            <a:r>
              <a:rPr lang="en"/>
              <a:t>examples</a:t>
            </a:r>
            <a:r>
              <a:rPr lang="en"/>
              <a:t> of paper roller coasters</a:t>
            </a:r>
            <a:endParaRPr/>
          </a:p>
          <a:p>
            <a:pPr indent="-298450" lvl="0" marL="457200" rtl="0" algn="l">
              <a:spcBef>
                <a:spcPts val="0"/>
              </a:spcBef>
              <a:spcAft>
                <a:spcPts val="0"/>
              </a:spcAft>
              <a:buSzPts val="1100"/>
              <a:buAutoNum type="arabicPeriod"/>
            </a:pPr>
            <a:r>
              <a:rPr lang="en"/>
              <a:t>Left video: </a:t>
            </a:r>
            <a:r>
              <a:rPr lang="en" u="sng">
                <a:solidFill>
                  <a:schemeClr val="hlink"/>
                </a:solidFill>
                <a:hlinkClick r:id="rId2"/>
              </a:rPr>
              <a:t>https://www.youtube.com/watch?v=cDgJB0VtJMI&amp;t=2s&amp;ab_channel=topsailscience</a:t>
            </a:r>
            <a:endParaRPr/>
          </a:p>
          <a:p>
            <a:pPr indent="-298450" lvl="0" marL="457200" rtl="0" algn="l">
              <a:spcBef>
                <a:spcPts val="0"/>
              </a:spcBef>
              <a:spcAft>
                <a:spcPts val="0"/>
              </a:spcAft>
              <a:buSzPts val="1100"/>
              <a:buAutoNum type="arabicPeriod"/>
            </a:pPr>
            <a:r>
              <a:rPr lang="en"/>
              <a:t>Right video: </a:t>
            </a:r>
            <a:r>
              <a:rPr lang="en" u="sng">
                <a:solidFill>
                  <a:schemeClr val="hlink"/>
                </a:solidFill>
                <a:hlinkClick r:id="rId3"/>
              </a:rPr>
              <a:t>https://www.youtube.com/watch?v=UByZhF7siLo&amp;t=1s&amp;ab_channel=AndrewGatt</a:t>
            </a:r>
            <a:r>
              <a:rPr lang="en"/>
              <a:t>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ge0b62722c9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4" name="Google Shape;1424;ge0b62722c9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students will </a:t>
            </a:r>
            <a:r>
              <a:rPr lang="en"/>
              <a:t>draw</a:t>
            </a:r>
            <a:r>
              <a:rPr lang="en"/>
              <a:t> a plan for their paper roller coaster - this can be very informal as more requirements will be shared in tomorrow’s lesson</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3" name="Shape 1433"/>
        <p:cNvGrpSpPr/>
        <p:nvPr/>
      </p:nvGrpSpPr>
      <p:grpSpPr>
        <a:xfrm>
          <a:off x="0" y="0"/>
          <a:ext cx="0" cy="0"/>
          <a:chOff x="0" y="0"/>
          <a:chExt cx="0" cy="0"/>
        </a:xfrm>
      </p:grpSpPr>
      <p:sp>
        <p:nvSpPr>
          <p:cNvPr id="1434" name="Google Shape;1434;ge0b62722c9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5" name="Google Shape;1435;ge0b62722c9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4" name="Shape 1444"/>
        <p:cNvGrpSpPr/>
        <p:nvPr/>
      </p:nvGrpSpPr>
      <p:grpSpPr>
        <a:xfrm>
          <a:off x="0" y="0"/>
          <a:ext cx="0" cy="0"/>
          <a:chOff x="0" y="0"/>
          <a:chExt cx="0" cy="0"/>
        </a:xfrm>
      </p:grpSpPr>
      <p:sp>
        <p:nvSpPr>
          <p:cNvPr id="1445" name="Google Shape;1445;ge0b62722c9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6" name="Google Shape;1446;ge0b62722c9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Unleashed Day 6+:</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this lesson, students will plan, </a:t>
            </a:r>
            <a:r>
              <a:rPr lang="en">
                <a:solidFill>
                  <a:schemeClr val="dk1"/>
                </a:solidFill>
              </a:rPr>
              <a:t>design</a:t>
            </a:r>
            <a:r>
              <a:rPr lang="en">
                <a:solidFill>
                  <a:schemeClr val="dk1"/>
                </a:solidFill>
              </a:rPr>
              <a:t>, and build a paper roller coaster. Students can work </a:t>
            </a:r>
            <a:r>
              <a:rPr lang="en">
                <a:solidFill>
                  <a:schemeClr val="dk1"/>
                </a:solidFill>
              </a:rPr>
              <a:t>independently</a:t>
            </a:r>
            <a:r>
              <a:rPr lang="en">
                <a:solidFill>
                  <a:schemeClr val="dk1"/>
                </a:solidFill>
              </a:rPr>
              <a:t> or in a group. Students can submit completed roller coasters (including </a:t>
            </a:r>
            <a:r>
              <a:rPr lang="en">
                <a:solidFill>
                  <a:schemeClr val="dk1"/>
                </a:solidFill>
              </a:rPr>
              <a:t>designs</a:t>
            </a:r>
            <a:r>
              <a:rPr lang="en">
                <a:solidFill>
                  <a:schemeClr val="dk1"/>
                </a:solidFill>
              </a:rPr>
              <a:t>) to the BreakFree contest.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Roller Coasters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Plan - give templates &amp; examples (from Roller Coaster slide deck) - themes??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Build</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Record</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Reiterate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Record</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Submit</a:t>
            </a:r>
            <a:endParaRPr>
              <a:solidFill>
                <a:schemeClr val="dk1"/>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ge0b62722c9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6" name="Google Shape;1456;ge0b62722c9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a:t>
            </a:r>
            <a:r>
              <a:rPr lang="en">
                <a:solidFill>
                  <a:schemeClr val="dk1"/>
                </a:solidFill>
              </a:rPr>
              <a:t>students</a:t>
            </a:r>
            <a:r>
              <a:rPr lang="en">
                <a:solidFill>
                  <a:schemeClr val="dk1"/>
                </a:solidFill>
              </a:rPr>
              <a:t> begin class by improving their roller </a:t>
            </a:r>
            <a:r>
              <a:rPr lang="en">
                <a:solidFill>
                  <a:schemeClr val="dk1"/>
                </a:solidFill>
              </a:rPr>
              <a:t>coaster</a:t>
            </a:r>
            <a:r>
              <a:rPr lang="en">
                <a:solidFill>
                  <a:schemeClr val="dk1"/>
                </a:solidFill>
              </a:rPr>
              <a:t> plan/design</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5" name="Shape 1465"/>
        <p:cNvGrpSpPr/>
        <p:nvPr/>
      </p:nvGrpSpPr>
      <p:grpSpPr>
        <a:xfrm>
          <a:off x="0" y="0"/>
          <a:ext cx="0" cy="0"/>
          <a:chOff x="0" y="0"/>
          <a:chExt cx="0" cy="0"/>
        </a:xfrm>
      </p:grpSpPr>
      <p:sp>
        <p:nvSpPr>
          <p:cNvPr id="1466" name="Google Shape;1466;ge0b62722c9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7" name="Google Shape;1467;ge0b62722c9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ge0b62722c9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7" name="Google Shape;1477;ge0b62722c9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5" name="Shape 1485"/>
        <p:cNvGrpSpPr/>
        <p:nvPr/>
      </p:nvGrpSpPr>
      <p:grpSpPr>
        <a:xfrm>
          <a:off x="0" y="0"/>
          <a:ext cx="0" cy="0"/>
          <a:chOff x="0" y="0"/>
          <a:chExt cx="0" cy="0"/>
        </a:xfrm>
      </p:grpSpPr>
      <p:sp>
        <p:nvSpPr>
          <p:cNvPr id="1486" name="Google Shape;1486;gbaf675de86_1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7" name="Google Shape;1487;gbaf675de86_1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solidFill>
                <a:schemeClr val="dk1"/>
              </a:solidFill>
            </a:endParaRPr>
          </a:p>
          <a:p>
            <a:pPr indent="-298450" lvl="0" marL="457200" rtl="0" algn="l">
              <a:spcBef>
                <a:spcPts val="0"/>
              </a:spcBef>
              <a:spcAft>
                <a:spcPts val="0"/>
              </a:spcAft>
              <a:buSzPts val="1100"/>
              <a:buFont typeface="Roboto"/>
              <a:buAutoNum type="arabicPeriod"/>
            </a:pPr>
            <a:r>
              <a:rPr lang="en">
                <a:solidFill>
                  <a:schemeClr val="dk1"/>
                </a:solidFill>
              </a:rPr>
              <a:t>Introduce the activity to students and show examples on the next few slides. </a:t>
            </a:r>
            <a:endParaRPr>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6" name="Shape 1536"/>
        <p:cNvGrpSpPr/>
        <p:nvPr/>
      </p:nvGrpSpPr>
      <p:grpSpPr>
        <a:xfrm>
          <a:off x="0" y="0"/>
          <a:ext cx="0" cy="0"/>
          <a:chOff x="0" y="0"/>
          <a:chExt cx="0" cy="0"/>
        </a:xfrm>
      </p:grpSpPr>
      <p:sp>
        <p:nvSpPr>
          <p:cNvPr id="1537" name="Google Shape;1537;ge28fdb9066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8" name="Google Shape;1538;ge28fdb9066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students will build a paper roller coaster. Ensure that each </a:t>
            </a:r>
            <a:r>
              <a:rPr lang="en"/>
              <a:t>student or group of students completes a build sheet to ensure they are meeting all requirements of the build. The build sheet will be submitted to the contest along with a video and/or pictures of the roller coaster.</a:t>
            </a:r>
            <a:endParaRPr/>
          </a:p>
          <a:p>
            <a:pPr indent="-298450" lvl="0" marL="457200" rtl="0" algn="l">
              <a:spcBef>
                <a:spcPts val="0"/>
              </a:spcBef>
              <a:spcAft>
                <a:spcPts val="0"/>
              </a:spcAft>
              <a:buSzPts val="1100"/>
              <a:buAutoNum type="arabicPeriod"/>
            </a:pPr>
            <a:r>
              <a:rPr lang="en"/>
              <a:t>Print the build sheet (</a:t>
            </a:r>
            <a:r>
              <a:rPr lang="en" u="sng">
                <a:solidFill>
                  <a:schemeClr val="hlink"/>
                </a:solidFill>
                <a:hlinkClick r:id="rId2"/>
              </a:rPr>
              <a:t>linked here</a:t>
            </a:r>
            <a:r>
              <a:rPr lang="en"/>
              <a:t> as a pdf; </a:t>
            </a:r>
            <a:r>
              <a:rPr lang="en" u="sng">
                <a:solidFill>
                  <a:schemeClr val="hlink"/>
                </a:solidFill>
                <a:hlinkClick r:id="rId3"/>
              </a:rPr>
              <a:t>linked here</a:t>
            </a:r>
            <a:r>
              <a:rPr lang="en"/>
              <a:t> as a google doc) so students can complete it as they build.  </a:t>
            </a:r>
            <a:endParaRPr/>
          </a:p>
          <a:p>
            <a:pPr indent="-298450" lvl="0" marL="457200" rtl="0" algn="l">
              <a:spcBef>
                <a:spcPts val="0"/>
              </a:spcBef>
              <a:spcAft>
                <a:spcPts val="0"/>
              </a:spcAft>
              <a:buSzPts val="1100"/>
              <a:buAutoNum type="arabicPeriod"/>
            </a:pPr>
            <a:r>
              <a:rPr lang="en"/>
              <a:t>You can also print the </a:t>
            </a:r>
            <a:r>
              <a:rPr lang="en" u="sng">
                <a:solidFill>
                  <a:srgbClr val="1155CC"/>
                </a:solidFill>
                <a:latin typeface="Roboto"/>
                <a:ea typeface="Roboto"/>
                <a:cs typeface="Roboto"/>
                <a:sym typeface="Roboto"/>
                <a:hlinkClick r:id="rId4">
                  <a:extLst>
                    <a:ext uri="{A12FA001-AC4F-418D-AE19-62706E023703}">
                      <ahyp:hlinkClr val="tx"/>
                    </a:ext>
                  </a:extLst>
                </a:hlinkClick>
              </a:rPr>
              <a:t>roller coaster instructions</a:t>
            </a:r>
            <a:r>
              <a:rPr lang="en">
                <a:solidFill>
                  <a:schemeClr val="dk1"/>
                </a:solidFill>
                <a:latin typeface="Roboto"/>
                <a:ea typeface="Roboto"/>
                <a:cs typeface="Roboto"/>
                <a:sym typeface="Roboto"/>
              </a:rPr>
              <a:t> &amp; enough </a:t>
            </a:r>
            <a:r>
              <a:rPr lang="en" u="sng">
                <a:solidFill>
                  <a:srgbClr val="1155CC"/>
                </a:solidFill>
                <a:latin typeface="Roboto"/>
                <a:ea typeface="Roboto"/>
                <a:cs typeface="Roboto"/>
                <a:sym typeface="Roboto"/>
                <a:hlinkClick r:id="rId5">
                  <a:extLst>
                    <a:ext uri="{A12FA001-AC4F-418D-AE19-62706E023703}">
                      <ahyp:hlinkClr val="tx"/>
                    </a:ext>
                  </a:extLst>
                </a:hlinkClick>
              </a:rPr>
              <a:t>templates</a:t>
            </a:r>
            <a:r>
              <a:rPr lang="en"/>
              <a:t> for each student and/or group to have them (hint: print each template on a unique color if possible to make it easier to know which template is what when building - for example, straight track is pink, loops are blue, etc).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8" name="Shape 1548"/>
        <p:cNvGrpSpPr/>
        <p:nvPr/>
      </p:nvGrpSpPr>
      <p:grpSpPr>
        <a:xfrm>
          <a:off x="0" y="0"/>
          <a:ext cx="0" cy="0"/>
          <a:chOff x="0" y="0"/>
          <a:chExt cx="0" cy="0"/>
        </a:xfrm>
      </p:grpSpPr>
      <p:sp>
        <p:nvSpPr>
          <p:cNvPr id="1549" name="Google Shape;1549;ge28fdb9066_1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0" name="Google Shape;1550;ge28fdb9066_1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students will build a paper roller coaster. Ensure that each student or group of students completes a build sheet to ensure they are meeting all requirements of the build. The build sheet will be submitted to the contest along with a video and/or pictures of the roller coaster.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de07214ba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de07214ba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Explain </a:t>
            </a:r>
            <a:r>
              <a:rPr lang="en">
                <a:solidFill>
                  <a:schemeClr val="dk1"/>
                </a:solidFill>
              </a:rPr>
              <a:t>relative</a:t>
            </a:r>
            <a:r>
              <a:rPr lang="en">
                <a:solidFill>
                  <a:schemeClr val="dk1"/>
                </a:solidFill>
              </a:rPr>
              <a:t> motion and discuss what a reference point could be? Ask students if they can come up with another example.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1" name="Shape 1561"/>
        <p:cNvGrpSpPr/>
        <p:nvPr/>
      </p:nvGrpSpPr>
      <p:grpSpPr>
        <a:xfrm>
          <a:off x="0" y="0"/>
          <a:ext cx="0" cy="0"/>
          <a:chOff x="0" y="0"/>
          <a:chExt cx="0" cy="0"/>
        </a:xfrm>
      </p:grpSpPr>
      <p:sp>
        <p:nvSpPr>
          <p:cNvPr id="1562" name="Google Shape;1562;ge28fdb9066_1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3" name="Google Shape;1563;ge28fdb9066_1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Show students these examples to help them visualize their roller coaster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2" name="Shape 1572"/>
        <p:cNvGrpSpPr/>
        <p:nvPr/>
      </p:nvGrpSpPr>
      <p:grpSpPr>
        <a:xfrm>
          <a:off x="0" y="0"/>
          <a:ext cx="0" cy="0"/>
          <a:chOff x="0" y="0"/>
          <a:chExt cx="0" cy="0"/>
        </a:xfrm>
      </p:grpSpPr>
      <p:sp>
        <p:nvSpPr>
          <p:cNvPr id="1573" name="Google Shape;1573;ge28fdb9066_1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4" name="Google Shape;1574;ge28fdb9066_1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Show students these examples to help them visualize their roller coaster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2" name="Shape 1582"/>
        <p:cNvGrpSpPr/>
        <p:nvPr/>
      </p:nvGrpSpPr>
      <p:grpSpPr>
        <a:xfrm>
          <a:off x="0" y="0"/>
          <a:ext cx="0" cy="0"/>
          <a:chOff x="0" y="0"/>
          <a:chExt cx="0" cy="0"/>
        </a:xfrm>
      </p:grpSpPr>
      <p:sp>
        <p:nvSpPr>
          <p:cNvPr id="1583" name="Google Shape;1583;ge28fdb9066_1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4" name="Google Shape;1584;ge28fdb9066_1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Show students these examples to help them visualize their roller coaster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3" name="Shape 1593"/>
        <p:cNvGrpSpPr/>
        <p:nvPr/>
      </p:nvGrpSpPr>
      <p:grpSpPr>
        <a:xfrm>
          <a:off x="0" y="0"/>
          <a:ext cx="0" cy="0"/>
          <a:chOff x="0" y="0"/>
          <a:chExt cx="0" cy="0"/>
        </a:xfrm>
      </p:grpSpPr>
      <p:sp>
        <p:nvSpPr>
          <p:cNvPr id="1594" name="Google Shape;1594;ge28fdb9066_1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5" name="Google Shape;1595;ge28fdb9066_1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Show students these examples to help them visualize their roller coaster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6" name="Shape 1606"/>
        <p:cNvGrpSpPr/>
        <p:nvPr/>
      </p:nvGrpSpPr>
      <p:grpSpPr>
        <a:xfrm>
          <a:off x="0" y="0"/>
          <a:ext cx="0" cy="0"/>
          <a:chOff x="0" y="0"/>
          <a:chExt cx="0" cy="0"/>
        </a:xfrm>
      </p:grpSpPr>
      <p:sp>
        <p:nvSpPr>
          <p:cNvPr id="1607" name="Google Shape;1607;ge28fdb9066_1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8" name="Google Shape;1608;ge28fdb9066_1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Show students these examples to help them visualize their roller coaster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6" name="Shape 1616"/>
        <p:cNvGrpSpPr/>
        <p:nvPr/>
      </p:nvGrpSpPr>
      <p:grpSpPr>
        <a:xfrm>
          <a:off x="0" y="0"/>
          <a:ext cx="0" cy="0"/>
          <a:chOff x="0" y="0"/>
          <a:chExt cx="0" cy="0"/>
        </a:xfrm>
      </p:grpSpPr>
      <p:sp>
        <p:nvSpPr>
          <p:cNvPr id="1617" name="Google Shape;1617;ge28fdb9066_1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8" name="Google Shape;1618;ge28fdb9066_1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Show students these examples to help them visualize their roller coaster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ge28fdb9066_1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9" name="Google Shape;1629;ge28fdb9066_1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Show students these examples to help them visualize their roller coaster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8" name="Shape 1638"/>
        <p:cNvGrpSpPr/>
        <p:nvPr/>
      </p:nvGrpSpPr>
      <p:grpSpPr>
        <a:xfrm>
          <a:off x="0" y="0"/>
          <a:ext cx="0" cy="0"/>
          <a:chOff x="0" y="0"/>
          <a:chExt cx="0" cy="0"/>
        </a:xfrm>
      </p:grpSpPr>
      <p:sp>
        <p:nvSpPr>
          <p:cNvPr id="1639" name="Google Shape;1639;ge28fdb9066_1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0" name="Google Shape;1640;ge28fdb9066_1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Show students these examples to help them visualize their roller coaster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9" name="Shape 1649"/>
        <p:cNvGrpSpPr/>
        <p:nvPr/>
      </p:nvGrpSpPr>
      <p:grpSpPr>
        <a:xfrm>
          <a:off x="0" y="0"/>
          <a:ext cx="0" cy="0"/>
          <a:chOff x="0" y="0"/>
          <a:chExt cx="0" cy="0"/>
        </a:xfrm>
      </p:grpSpPr>
      <p:sp>
        <p:nvSpPr>
          <p:cNvPr id="1650" name="Google Shape;1650;ge28fdb9066_1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1" name="Google Shape;1651;ge28fdb9066_1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notes: </a:t>
            </a:r>
            <a:endParaRPr/>
          </a:p>
          <a:p>
            <a:pPr indent="-298450" lvl="0" marL="457200" rtl="0" algn="l">
              <a:spcBef>
                <a:spcPts val="0"/>
              </a:spcBef>
              <a:spcAft>
                <a:spcPts val="0"/>
              </a:spcAft>
              <a:buSzPts val="1100"/>
              <a:buAutoNum type="arabicPeriod"/>
            </a:pPr>
            <a:r>
              <a:rPr lang="en"/>
              <a:t>students will watch these two videos for lots of examples of paper roller coasters</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1" name="Shape 1661"/>
        <p:cNvGrpSpPr/>
        <p:nvPr/>
      </p:nvGrpSpPr>
      <p:grpSpPr>
        <a:xfrm>
          <a:off x="0" y="0"/>
          <a:ext cx="0" cy="0"/>
          <a:chOff x="0" y="0"/>
          <a:chExt cx="0" cy="0"/>
        </a:xfrm>
      </p:grpSpPr>
      <p:sp>
        <p:nvSpPr>
          <p:cNvPr id="1662" name="Google Shape;1662;ge0b62722c9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3" name="Google Shape;1663;ge0b62722c9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Submit your student’s roller coaster to the BreakFree contest.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de07214bae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de07214bae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what the references point might have been on their way to class.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2" name="Shape 1672"/>
        <p:cNvGrpSpPr/>
        <p:nvPr/>
      </p:nvGrpSpPr>
      <p:grpSpPr>
        <a:xfrm>
          <a:off x="0" y="0"/>
          <a:ext cx="0" cy="0"/>
          <a:chOff x="0" y="0"/>
          <a:chExt cx="0" cy="0"/>
        </a:xfrm>
      </p:grpSpPr>
      <p:sp>
        <p:nvSpPr>
          <p:cNvPr id="1673" name="Google Shape;1673;ge0b62722c9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4" name="Google Shape;1674;ge0b62722c9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gi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gi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gi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slidesmania.com/questions-powerpoint-google-slides/can-i-use-these-templates/" TargetMode="External"/><Relationship Id="rId3" Type="http://schemas.openxmlformats.org/officeDocument/2006/relationships/hyperlink" Target="https://www.facebook.com/SlidesManiaSM/" TargetMode="External"/><Relationship Id="rId4" Type="http://schemas.openxmlformats.org/officeDocument/2006/relationships/image" Target="../media/image6.png"/><Relationship Id="rId11" Type="http://schemas.openxmlformats.org/officeDocument/2006/relationships/image" Target="../media/image2.png"/><Relationship Id="rId10" Type="http://schemas.openxmlformats.org/officeDocument/2006/relationships/image" Target="../media/image4.png"/><Relationship Id="rId9" Type="http://schemas.openxmlformats.org/officeDocument/2006/relationships/hyperlink" Target="https://www.instagram.com/slidesmania/" TargetMode="External"/><Relationship Id="rId5" Type="http://schemas.openxmlformats.org/officeDocument/2006/relationships/hyperlink" Target="https://twitter.com/SlidesManiaSM/" TargetMode="External"/><Relationship Id="rId6" Type="http://schemas.openxmlformats.org/officeDocument/2006/relationships/image" Target="../media/image5.png"/><Relationship Id="rId7" Type="http://schemas.openxmlformats.org/officeDocument/2006/relationships/hyperlink" Target="https://www.pinterest.com/slidesmania/" TargetMode="External"/><Relationship Id="rId8"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1 Title">
  <p:cSld name="CUSTOM">
    <p:spTree>
      <p:nvGrpSpPr>
        <p:cNvPr id="174" name="Shape 174"/>
        <p:cNvGrpSpPr/>
        <p:nvPr/>
      </p:nvGrpSpPr>
      <p:grpSpPr>
        <a:xfrm>
          <a:off x="0" y="0"/>
          <a:ext cx="0" cy="0"/>
          <a:chOff x="0" y="0"/>
          <a:chExt cx="0" cy="0"/>
        </a:xfrm>
      </p:grpSpPr>
      <p:sp>
        <p:nvSpPr>
          <p:cNvPr id="175" name="Google Shape;175;p14"/>
          <p:cNvSpPr txBox="1"/>
          <p:nvPr>
            <p:ph type="title"/>
          </p:nvPr>
        </p:nvSpPr>
        <p:spPr>
          <a:xfrm>
            <a:off x="264713" y="661781"/>
            <a:ext cx="5279700" cy="923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500"/>
              <a:buFont typeface="Roboto"/>
              <a:buNone/>
              <a:defRPr sz="4500">
                <a:latin typeface="Roboto"/>
                <a:ea typeface="Roboto"/>
                <a:cs typeface="Roboto"/>
                <a:sym typeface="Roboto"/>
              </a:defRPr>
            </a:lvl1pPr>
            <a:lvl2pPr lvl="1" rtl="0" algn="ctr">
              <a:spcBef>
                <a:spcPts val="0"/>
              </a:spcBef>
              <a:spcAft>
                <a:spcPts val="0"/>
              </a:spcAft>
              <a:buSzPts val="5300"/>
              <a:buNone/>
              <a:defRPr sz="5300"/>
            </a:lvl2pPr>
            <a:lvl3pPr lvl="2" rtl="0" algn="ctr">
              <a:spcBef>
                <a:spcPts val="0"/>
              </a:spcBef>
              <a:spcAft>
                <a:spcPts val="0"/>
              </a:spcAft>
              <a:buSzPts val="5300"/>
              <a:buNone/>
              <a:defRPr sz="5300"/>
            </a:lvl3pPr>
            <a:lvl4pPr lvl="3" rtl="0" algn="ctr">
              <a:spcBef>
                <a:spcPts val="0"/>
              </a:spcBef>
              <a:spcAft>
                <a:spcPts val="0"/>
              </a:spcAft>
              <a:buSzPts val="5300"/>
              <a:buNone/>
              <a:defRPr sz="5300"/>
            </a:lvl4pPr>
            <a:lvl5pPr lvl="4" rtl="0" algn="ctr">
              <a:spcBef>
                <a:spcPts val="0"/>
              </a:spcBef>
              <a:spcAft>
                <a:spcPts val="0"/>
              </a:spcAft>
              <a:buSzPts val="5300"/>
              <a:buNone/>
              <a:defRPr sz="5300"/>
            </a:lvl5pPr>
            <a:lvl6pPr lvl="5" rtl="0" algn="ctr">
              <a:spcBef>
                <a:spcPts val="0"/>
              </a:spcBef>
              <a:spcAft>
                <a:spcPts val="0"/>
              </a:spcAft>
              <a:buSzPts val="5300"/>
              <a:buNone/>
              <a:defRPr sz="5300"/>
            </a:lvl6pPr>
            <a:lvl7pPr lvl="6" rtl="0" algn="ctr">
              <a:spcBef>
                <a:spcPts val="0"/>
              </a:spcBef>
              <a:spcAft>
                <a:spcPts val="0"/>
              </a:spcAft>
              <a:buSzPts val="5300"/>
              <a:buNone/>
              <a:defRPr sz="5300"/>
            </a:lvl7pPr>
            <a:lvl8pPr lvl="7" rtl="0" algn="ctr">
              <a:spcBef>
                <a:spcPts val="0"/>
              </a:spcBef>
              <a:spcAft>
                <a:spcPts val="0"/>
              </a:spcAft>
              <a:buSzPts val="5300"/>
              <a:buNone/>
              <a:defRPr sz="5300"/>
            </a:lvl8pPr>
            <a:lvl9pPr lvl="8" rtl="0" algn="ctr">
              <a:spcBef>
                <a:spcPts val="0"/>
              </a:spcBef>
              <a:spcAft>
                <a:spcPts val="0"/>
              </a:spcAft>
              <a:buSzPts val="5300"/>
              <a:buNone/>
              <a:defRPr sz="5300"/>
            </a:lvl9pPr>
          </a:lstStyle>
          <a:p/>
        </p:txBody>
      </p:sp>
      <p:grpSp>
        <p:nvGrpSpPr>
          <p:cNvPr id="176" name="Google Shape;176;p14"/>
          <p:cNvGrpSpPr/>
          <p:nvPr/>
        </p:nvGrpSpPr>
        <p:grpSpPr>
          <a:xfrm rot="-4881468">
            <a:off x="4504099" y="2474536"/>
            <a:ext cx="922180" cy="650508"/>
            <a:chOff x="2458482" y="1644780"/>
            <a:chExt cx="1229547" cy="867325"/>
          </a:xfrm>
        </p:grpSpPr>
        <p:sp>
          <p:nvSpPr>
            <p:cNvPr id="177" name="Google Shape;177;p14"/>
            <p:cNvSpPr/>
            <p:nvPr/>
          </p:nvSpPr>
          <p:spPr>
            <a:xfrm rot="1099262">
              <a:off x="2782137" y="1980701"/>
              <a:ext cx="416494" cy="18938"/>
            </a:xfrm>
            <a:custGeom>
              <a:rect b="b" l="l" r="r" t="t"/>
              <a:pathLst>
                <a:path extrusionOk="0" h="47625" w="1047369">
                  <a:moveTo>
                    <a:pt x="-236" y="-1608"/>
                  </a:moveTo>
                  <a:lnTo>
                    <a:pt x="1047133" y="-1608"/>
                  </a:lnTo>
                  <a:lnTo>
                    <a:pt x="1047133" y="46017"/>
                  </a:lnTo>
                  <a:lnTo>
                    <a:pt x="-236" y="46017"/>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78" name="Google Shape;178;p14"/>
            <p:cNvSpPr/>
            <p:nvPr/>
          </p:nvSpPr>
          <p:spPr>
            <a:xfrm rot="1099262">
              <a:off x="2797719" y="1914331"/>
              <a:ext cx="416494" cy="18938"/>
            </a:xfrm>
            <a:custGeom>
              <a:rect b="b" l="l" r="r" t="t"/>
              <a:pathLst>
                <a:path extrusionOk="0" h="47625" w="1047369">
                  <a:moveTo>
                    <a:pt x="-236" y="-1608"/>
                  </a:moveTo>
                  <a:lnTo>
                    <a:pt x="1047133" y="-1608"/>
                  </a:lnTo>
                  <a:lnTo>
                    <a:pt x="1047133" y="46017"/>
                  </a:lnTo>
                  <a:lnTo>
                    <a:pt x="-236" y="46017"/>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79" name="Google Shape;179;p14"/>
            <p:cNvSpPr/>
            <p:nvPr/>
          </p:nvSpPr>
          <p:spPr>
            <a:xfrm rot="1119739">
              <a:off x="2458933" y="2143867"/>
              <a:ext cx="1118082" cy="186532"/>
            </a:xfrm>
            <a:custGeom>
              <a:rect b="b" l="l" r="r" t="t"/>
              <a:pathLst>
                <a:path extrusionOk="0" h="468143" w="2806078">
                  <a:moveTo>
                    <a:pt x="2734774" y="280522"/>
                  </a:moveTo>
                  <a:cubicBezTo>
                    <a:pt x="2651525" y="369485"/>
                    <a:pt x="2516556" y="380819"/>
                    <a:pt x="2394732" y="386249"/>
                  </a:cubicBezTo>
                  <a:lnTo>
                    <a:pt x="791864" y="458353"/>
                  </a:lnTo>
                  <a:cubicBezTo>
                    <a:pt x="612128" y="466449"/>
                    <a:pt x="431343" y="474451"/>
                    <a:pt x="252940" y="451209"/>
                  </a:cubicBezTo>
                  <a:cubicBezTo>
                    <a:pt x="172168" y="440732"/>
                    <a:pt x="84443" y="418919"/>
                    <a:pt x="37580" y="352435"/>
                  </a:cubicBezTo>
                  <a:cubicBezTo>
                    <a:pt x="-4140" y="293285"/>
                    <a:pt x="-2140" y="214990"/>
                    <a:pt x="1575" y="142885"/>
                  </a:cubicBezTo>
                  <a:cubicBezTo>
                    <a:pt x="2432" y="126693"/>
                    <a:pt x="3194" y="110595"/>
                    <a:pt x="4052" y="94403"/>
                  </a:cubicBezTo>
                  <a:cubicBezTo>
                    <a:pt x="8071" y="126312"/>
                    <a:pt x="19558" y="156887"/>
                    <a:pt x="37580" y="183557"/>
                  </a:cubicBezTo>
                  <a:cubicBezTo>
                    <a:pt x="84443" y="250232"/>
                    <a:pt x="172168" y="271854"/>
                    <a:pt x="252940" y="282427"/>
                  </a:cubicBezTo>
                  <a:cubicBezTo>
                    <a:pt x="431343" y="305667"/>
                    <a:pt x="612128" y="297571"/>
                    <a:pt x="791864" y="289475"/>
                  </a:cubicBezTo>
                  <a:lnTo>
                    <a:pt x="2394732" y="217371"/>
                  </a:lnTo>
                  <a:cubicBezTo>
                    <a:pt x="2516556" y="211941"/>
                    <a:pt x="2651907" y="200702"/>
                    <a:pt x="2734774" y="111643"/>
                  </a:cubicBezTo>
                  <a:cubicBezTo>
                    <a:pt x="2764168" y="79544"/>
                    <a:pt x="2785009" y="40682"/>
                    <a:pt x="2795353" y="-1608"/>
                  </a:cubicBezTo>
                  <a:cubicBezTo>
                    <a:pt x="2798468" y="11250"/>
                    <a:pt x="2800916" y="24204"/>
                    <a:pt x="2802687" y="37348"/>
                  </a:cubicBezTo>
                  <a:cubicBezTo>
                    <a:pt x="2814308" y="123454"/>
                    <a:pt x="2794305" y="216895"/>
                    <a:pt x="2734774" y="280522"/>
                  </a:cubicBezTo>
                  <a:close/>
                </a:path>
              </a:pathLst>
            </a:custGeom>
            <a:solidFill>
              <a:srgbClr val="37383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80" name="Google Shape;180;p14"/>
            <p:cNvSpPr/>
            <p:nvPr/>
          </p:nvSpPr>
          <p:spPr>
            <a:xfrm rot="1119739">
              <a:off x="2525303" y="1811521"/>
              <a:ext cx="1118143" cy="462386"/>
            </a:xfrm>
            <a:custGeom>
              <a:rect b="b" l="l" r="r" t="t"/>
              <a:pathLst>
                <a:path extrusionOk="0" h="1160461" w="2806230">
                  <a:moveTo>
                    <a:pt x="2795435" y="859539"/>
                  </a:moveTo>
                  <a:cubicBezTo>
                    <a:pt x="2785091" y="901829"/>
                    <a:pt x="2764260" y="940691"/>
                    <a:pt x="2734856" y="972790"/>
                  </a:cubicBezTo>
                  <a:cubicBezTo>
                    <a:pt x="2651607" y="1061850"/>
                    <a:pt x="2516638" y="1073089"/>
                    <a:pt x="2394814" y="1078519"/>
                  </a:cubicBezTo>
                  <a:lnTo>
                    <a:pt x="791946" y="1150622"/>
                  </a:lnTo>
                  <a:cubicBezTo>
                    <a:pt x="612210" y="1158718"/>
                    <a:pt x="431425" y="1166815"/>
                    <a:pt x="253022" y="1143574"/>
                  </a:cubicBezTo>
                  <a:cubicBezTo>
                    <a:pt x="172250" y="1133001"/>
                    <a:pt x="84525" y="1111189"/>
                    <a:pt x="37662" y="1044704"/>
                  </a:cubicBezTo>
                  <a:cubicBezTo>
                    <a:pt x="19640" y="1018034"/>
                    <a:pt x="8153" y="987459"/>
                    <a:pt x="4134" y="955550"/>
                  </a:cubicBezTo>
                  <a:cubicBezTo>
                    <a:pt x="-695" y="915546"/>
                    <a:pt x="-1524" y="875159"/>
                    <a:pt x="1657" y="835059"/>
                  </a:cubicBezTo>
                  <a:cubicBezTo>
                    <a:pt x="7058" y="727521"/>
                    <a:pt x="12516" y="619985"/>
                    <a:pt x="18040" y="512257"/>
                  </a:cubicBezTo>
                  <a:cubicBezTo>
                    <a:pt x="22136" y="431866"/>
                    <a:pt x="8515" y="324710"/>
                    <a:pt x="42043" y="249557"/>
                  </a:cubicBezTo>
                  <a:cubicBezTo>
                    <a:pt x="94335" y="132399"/>
                    <a:pt x="318268" y="124971"/>
                    <a:pt x="421805" y="141163"/>
                  </a:cubicBezTo>
                  <a:cubicBezTo>
                    <a:pt x="534676" y="158689"/>
                    <a:pt x="646119" y="240128"/>
                    <a:pt x="659930" y="353476"/>
                  </a:cubicBezTo>
                  <a:cubicBezTo>
                    <a:pt x="664788" y="394242"/>
                    <a:pt x="656977" y="434533"/>
                    <a:pt x="648024" y="474919"/>
                  </a:cubicBezTo>
                  <a:cubicBezTo>
                    <a:pt x="638499" y="518734"/>
                    <a:pt x="627069" y="562644"/>
                    <a:pt x="628974" y="607031"/>
                  </a:cubicBezTo>
                  <a:cubicBezTo>
                    <a:pt x="630069" y="628842"/>
                    <a:pt x="634336" y="650369"/>
                    <a:pt x="641642" y="670943"/>
                  </a:cubicBezTo>
                  <a:cubicBezTo>
                    <a:pt x="663835" y="730475"/>
                    <a:pt x="705440" y="780862"/>
                    <a:pt x="759752" y="813818"/>
                  </a:cubicBezTo>
                  <a:cubicBezTo>
                    <a:pt x="831952" y="858396"/>
                    <a:pt x="919867" y="872778"/>
                    <a:pt x="1004640" y="867539"/>
                  </a:cubicBezTo>
                  <a:cubicBezTo>
                    <a:pt x="1238097" y="853252"/>
                    <a:pt x="1454505" y="684565"/>
                    <a:pt x="1525276" y="461679"/>
                  </a:cubicBezTo>
                  <a:cubicBezTo>
                    <a:pt x="1549946" y="383955"/>
                    <a:pt x="1558138" y="301850"/>
                    <a:pt x="1581379" y="223554"/>
                  </a:cubicBezTo>
                  <a:cubicBezTo>
                    <a:pt x="1604620" y="145259"/>
                    <a:pt x="1646720" y="67535"/>
                    <a:pt x="1718253" y="28387"/>
                  </a:cubicBezTo>
                  <a:cubicBezTo>
                    <a:pt x="1784928" y="-7999"/>
                    <a:pt x="1865128" y="-5427"/>
                    <a:pt x="1939899" y="5718"/>
                  </a:cubicBezTo>
                  <a:cubicBezTo>
                    <a:pt x="2250576" y="54009"/>
                    <a:pt x="2527030" y="229651"/>
                    <a:pt x="2702661" y="490445"/>
                  </a:cubicBezTo>
                  <a:cubicBezTo>
                    <a:pt x="2750858" y="562930"/>
                    <a:pt x="2791054" y="642845"/>
                    <a:pt x="2802769" y="729141"/>
                  </a:cubicBezTo>
                  <a:cubicBezTo>
                    <a:pt x="2808827" y="772671"/>
                    <a:pt x="2806332" y="816961"/>
                    <a:pt x="2795435" y="859539"/>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81" name="Google Shape;181;p14"/>
            <p:cNvSpPr/>
            <p:nvPr/>
          </p:nvSpPr>
          <p:spPr>
            <a:xfrm rot="1119739">
              <a:off x="2528473" y="2143232"/>
              <a:ext cx="114692" cy="114692"/>
            </a:xfrm>
            <a:custGeom>
              <a:rect b="b" l="l" r="r" t="t"/>
              <a:pathLst>
                <a:path extrusionOk="0" h="287845" w="287845">
                  <a:moveTo>
                    <a:pt x="287845" y="143923"/>
                  </a:moveTo>
                  <a:cubicBezTo>
                    <a:pt x="287845" y="223409"/>
                    <a:pt x="223409" y="287845"/>
                    <a:pt x="143923" y="287845"/>
                  </a:cubicBezTo>
                  <a:cubicBezTo>
                    <a:pt x="64436" y="287845"/>
                    <a:pt x="0" y="223409"/>
                    <a:pt x="0" y="143923"/>
                  </a:cubicBezTo>
                  <a:cubicBezTo>
                    <a:pt x="0" y="64436"/>
                    <a:pt x="64436" y="0"/>
                    <a:pt x="143923" y="0"/>
                  </a:cubicBezTo>
                  <a:cubicBezTo>
                    <a:pt x="223409" y="0"/>
                    <a:pt x="287845" y="64436"/>
                    <a:pt x="287845" y="143923"/>
                  </a:cubicBezTo>
                  <a:close/>
                </a:path>
              </a:pathLst>
            </a:custGeom>
            <a:solidFill>
              <a:srgbClr val="37383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82" name="Google Shape;182;p14"/>
            <p:cNvSpPr/>
            <p:nvPr/>
          </p:nvSpPr>
          <p:spPr>
            <a:xfrm rot="1119739">
              <a:off x="3293439" y="2382078"/>
              <a:ext cx="114692" cy="114692"/>
            </a:xfrm>
            <a:custGeom>
              <a:rect b="b" l="l" r="r" t="t"/>
              <a:pathLst>
                <a:path extrusionOk="0" h="287845" w="287845">
                  <a:moveTo>
                    <a:pt x="287846" y="143923"/>
                  </a:moveTo>
                  <a:cubicBezTo>
                    <a:pt x="287846" y="223409"/>
                    <a:pt x="223409" y="287845"/>
                    <a:pt x="143923" y="287845"/>
                  </a:cubicBezTo>
                  <a:cubicBezTo>
                    <a:pt x="64436" y="287845"/>
                    <a:pt x="0" y="223409"/>
                    <a:pt x="0" y="143923"/>
                  </a:cubicBezTo>
                  <a:cubicBezTo>
                    <a:pt x="0" y="64436"/>
                    <a:pt x="64436" y="0"/>
                    <a:pt x="143923" y="0"/>
                  </a:cubicBezTo>
                  <a:cubicBezTo>
                    <a:pt x="223409" y="0"/>
                    <a:pt x="287846" y="64436"/>
                    <a:pt x="287846" y="143923"/>
                  </a:cubicBezTo>
                  <a:close/>
                </a:path>
              </a:pathLst>
            </a:custGeom>
            <a:solidFill>
              <a:srgbClr val="37383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83" name="Google Shape;183;p14"/>
            <p:cNvSpPr/>
            <p:nvPr/>
          </p:nvSpPr>
          <p:spPr>
            <a:xfrm rot="1119739">
              <a:off x="2569799" y="2413773"/>
              <a:ext cx="11386" cy="11386"/>
            </a:xfrm>
            <a:custGeom>
              <a:rect b="b" l="l" r="r" t="t"/>
              <a:pathLst>
                <a:path extrusionOk="0" h="28575" w="28575">
                  <a:moveTo>
                    <a:pt x="14051" y="26967"/>
                  </a:moveTo>
                  <a:cubicBezTo>
                    <a:pt x="21938" y="26967"/>
                    <a:pt x="28339" y="20584"/>
                    <a:pt x="28339" y="12679"/>
                  </a:cubicBezTo>
                  <a:cubicBezTo>
                    <a:pt x="28339" y="4773"/>
                    <a:pt x="21938" y="-1608"/>
                    <a:pt x="14051" y="-1608"/>
                  </a:cubicBezTo>
                  <a:cubicBezTo>
                    <a:pt x="6164" y="-1608"/>
                    <a:pt x="-236" y="4773"/>
                    <a:pt x="-236" y="12679"/>
                  </a:cubicBezTo>
                  <a:cubicBezTo>
                    <a:pt x="-236" y="20584"/>
                    <a:pt x="6164" y="26967"/>
                    <a:pt x="14051" y="26967"/>
                  </a:cubicBezTo>
                  <a:close/>
                </a:path>
              </a:pathLst>
            </a:custGeom>
            <a:solidFill>
              <a:srgbClr val="95B4A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grpSp>
        <p:nvGrpSpPr>
          <p:cNvPr id="184" name="Google Shape;184;p14"/>
          <p:cNvGrpSpPr/>
          <p:nvPr/>
        </p:nvGrpSpPr>
        <p:grpSpPr>
          <a:xfrm rot="2667588">
            <a:off x="7248435" y="2762647"/>
            <a:ext cx="922149" cy="650486"/>
            <a:chOff x="2458482" y="1644780"/>
            <a:chExt cx="1229547" cy="867325"/>
          </a:xfrm>
        </p:grpSpPr>
        <p:sp>
          <p:nvSpPr>
            <p:cNvPr id="185" name="Google Shape;185;p14"/>
            <p:cNvSpPr/>
            <p:nvPr/>
          </p:nvSpPr>
          <p:spPr>
            <a:xfrm rot="1099262">
              <a:off x="2782137" y="1980701"/>
              <a:ext cx="416494" cy="18938"/>
            </a:xfrm>
            <a:custGeom>
              <a:rect b="b" l="l" r="r" t="t"/>
              <a:pathLst>
                <a:path extrusionOk="0" h="47625" w="1047369">
                  <a:moveTo>
                    <a:pt x="-236" y="-1608"/>
                  </a:moveTo>
                  <a:lnTo>
                    <a:pt x="1047133" y="-1608"/>
                  </a:lnTo>
                  <a:lnTo>
                    <a:pt x="1047133" y="46017"/>
                  </a:lnTo>
                  <a:lnTo>
                    <a:pt x="-236" y="46017"/>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86" name="Google Shape;186;p14"/>
            <p:cNvSpPr/>
            <p:nvPr/>
          </p:nvSpPr>
          <p:spPr>
            <a:xfrm rot="1099262">
              <a:off x="2797719" y="1914331"/>
              <a:ext cx="416494" cy="18938"/>
            </a:xfrm>
            <a:custGeom>
              <a:rect b="b" l="l" r="r" t="t"/>
              <a:pathLst>
                <a:path extrusionOk="0" h="47625" w="1047369">
                  <a:moveTo>
                    <a:pt x="-236" y="-1608"/>
                  </a:moveTo>
                  <a:lnTo>
                    <a:pt x="1047133" y="-1608"/>
                  </a:lnTo>
                  <a:lnTo>
                    <a:pt x="1047133" y="46017"/>
                  </a:lnTo>
                  <a:lnTo>
                    <a:pt x="-236" y="46017"/>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87" name="Google Shape;187;p14"/>
            <p:cNvSpPr/>
            <p:nvPr/>
          </p:nvSpPr>
          <p:spPr>
            <a:xfrm rot="1119739">
              <a:off x="2458933" y="2143867"/>
              <a:ext cx="1118082" cy="186532"/>
            </a:xfrm>
            <a:custGeom>
              <a:rect b="b" l="l" r="r" t="t"/>
              <a:pathLst>
                <a:path extrusionOk="0" h="468143" w="2806078">
                  <a:moveTo>
                    <a:pt x="2734774" y="280522"/>
                  </a:moveTo>
                  <a:cubicBezTo>
                    <a:pt x="2651525" y="369485"/>
                    <a:pt x="2516556" y="380819"/>
                    <a:pt x="2394732" y="386249"/>
                  </a:cubicBezTo>
                  <a:lnTo>
                    <a:pt x="791864" y="458353"/>
                  </a:lnTo>
                  <a:cubicBezTo>
                    <a:pt x="612128" y="466449"/>
                    <a:pt x="431343" y="474451"/>
                    <a:pt x="252940" y="451209"/>
                  </a:cubicBezTo>
                  <a:cubicBezTo>
                    <a:pt x="172168" y="440732"/>
                    <a:pt x="84443" y="418919"/>
                    <a:pt x="37580" y="352435"/>
                  </a:cubicBezTo>
                  <a:cubicBezTo>
                    <a:pt x="-4140" y="293285"/>
                    <a:pt x="-2140" y="214990"/>
                    <a:pt x="1575" y="142885"/>
                  </a:cubicBezTo>
                  <a:cubicBezTo>
                    <a:pt x="2432" y="126693"/>
                    <a:pt x="3194" y="110595"/>
                    <a:pt x="4052" y="94403"/>
                  </a:cubicBezTo>
                  <a:cubicBezTo>
                    <a:pt x="8071" y="126312"/>
                    <a:pt x="19558" y="156887"/>
                    <a:pt x="37580" y="183557"/>
                  </a:cubicBezTo>
                  <a:cubicBezTo>
                    <a:pt x="84443" y="250232"/>
                    <a:pt x="172168" y="271854"/>
                    <a:pt x="252940" y="282427"/>
                  </a:cubicBezTo>
                  <a:cubicBezTo>
                    <a:pt x="431343" y="305667"/>
                    <a:pt x="612128" y="297571"/>
                    <a:pt x="791864" y="289475"/>
                  </a:cubicBezTo>
                  <a:lnTo>
                    <a:pt x="2394732" y="217371"/>
                  </a:lnTo>
                  <a:cubicBezTo>
                    <a:pt x="2516556" y="211941"/>
                    <a:pt x="2651907" y="200702"/>
                    <a:pt x="2734774" y="111643"/>
                  </a:cubicBezTo>
                  <a:cubicBezTo>
                    <a:pt x="2764168" y="79544"/>
                    <a:pt x="2785009" y="40682"/>
                    <a:pt x="2795353" y="-1608"/>
                  </a:cubicBezTo>
                  <a:cubicBezTo>
                    <a:pt x="2798468" y="11250"/>
                    <a:pt x="2800916" y="24204"/>
                    <a:pt x="2802687" y="37348"/>
                  </a:cubicBezTo>
                  <a:cubicBezTo>
                    <a:pt x="2814308" y="123454"/>
                    <a:pt x="2794305" y="216895"/>
                    <a:pt x="2734774" y="280522"/>
                  </a:cubicBezTo>
                  <a:close/>
                </a:path>
              </a:pathLst>
            </a:custGeom>
            <a:solidFill>
              <a:srgbClr val="37383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88" name="Google Shape;188;p14"/>
            <p:cNvSpPr/>
            <p:nvPr/>
          </p:nvSpPr>
          <p:spPr>
            <a:xfrm rot="1119739">
              <a:off x="2525303" y="1811521"/>
              <a:ext cx="1118143" cy="462386"/>
            </a:xfrm>
            <a:custGeom>
              <a:rect b="b" l="l" r="r" t="t"/>
              <a:pathLst>
                <a:path extrusionOk="0" h="1160461" w="2806230">
                  <a:moveTo>
                    <a:pt x="2795435" y="859539"/>
                  </a:moveTo>
                  <a:cubicBezTo>
                    <a:pt x="2785091" y="901829"/>
                    <a:pt x="2764260" y="940691"/>
                    <a:pt x="2734856" y="972790"/>
                  </a:cubicBezTo>
                  <a:cubicBezTo>
                    <a:pt x="2651607" y="1061850"/>
                    <a:pt x="2516638" y="1073089"/>
                    <a:pt x="2394814" y="1078519"/>
                  </a:cubicBezTo>
                  <a:lnTo>
                    <a:pt x="791946" y="1150622"/>
                  </a:lnTo>
                  <a:cubicBezTo>
                    <a:pt x="612210" y="1158718"/>
                    <a:pt x="431425" y="1166815"/>
                    <a:pt x="253022" y="1143574"/>
                  </a:cubicBezTo>
                  <a:cubicBezTo>
                    <a:pt x="172250" y="1133001"/>
                    <a:pt x="84525" y="1111189"/>
                    <a:pt x="37662" y="1044704"/>
                  </a:cubicBezTo>
                  <a:cubicBezTo>
                    <a:pt x="19640" y="1018034"/>
                    <a:pt x="8153" y="987459"/>
                    <a:pt x="4134" y="955550"/>
                  </a:cubicBezTo>
                  <a:cubicBezTo>
                    <a:pt x="-695" y="915546"/>
                    <a:pt x="-1524" y="875159"/>
                    <a:pt x="1657" y="835059"/>
                  </a:cubicBezTo>
                  <a:cubicBezTo>
                    <a:pt x="7058" y="727521"/>
                    <a:pt x="12516" y="619985"/>
                    <a:pt x="18040" y="512257"/>
                  </a:cubicBezTo>
                  <a:cubicBezTo>
                    <a:pt x="22136" y="431866"/>
                    <a:pt x="8515" y="324710"/>
                    <a:pt x="42043" y="249557"/>
                  </a:cubicBezTo>
                  <a:cubicBezTo>
                    <a:pt x="94335" y="132399"/>
                    <a:pt x="318268" y="124971"/>
                    <a:pt x="421805" y="141163"/>
                  </a:cubicBezTo>
                  <a:cubicBezTo>
                    <a:pt x="534676" y="158689"/>
                    <a:pt x="646119" y="240128"/>
                    <a:pt x="659930" y="353476"/>
                  </a:cubicBezTo>
                  <a:cubicBezTo>
                    <a:pt x="664788" y="394242"/>
                    <a:pt x="656977" y="434533"/>
                    <a:pt x="648024" y="474919"/>
                  </a:cubicBezTo>
                  <a:cubicBezTo>
                    <a:pt x="638499" y="518734"/>
                    <a:pt x="627069" y="562644"/>
                    <a:pt x="628974" y="607031"/>
                  </a:cubicBezTo>
                  <a:cubicBezTo>
                    <a:pt x="630069" y="628842"/>
                    <a:pt x="634336" y="650369"/>
                    <a:pt x="641642" y="670943"/>
                  </a:cubicBezTo>
                  <a:cubicBezTo>
                    <a:pt x="663835" y="730475"/>
                    <a:pt x="705440" y="780862"/>
                    <a:pt x="759752" y="813818"/>
                  </a:cubicBezTo>
                  <a:cubicBezTo>
                    <a:pt x="831952" y="858396"/>
                    <a:pt x="919867" y="872778"/>
                    <a:pt x="1004640" y="867539"/>
                  </a:cubicBezTo>
                  <a:cubicBezTo>
                    <a:pt x="1238097" y="853252"/>
                    <a:pt x="1454505" y="684565"/>
                    <a:pt x="1525276" y="461679"/>
                  </a:cubicBezTo>
                  <a:cubicBezTo>
                    <a:pt x="1549946" y="383955"/>
                    <a:pt x="1558138" y="301850"/>
                    <a:pt x="1581379" y="223554"/>
                  </a:cubicBezTo>
                  <a:cubicBezTo>
                    <a:pt x="1604620" y="145259"/>
                    <a:pt x="1646720" y="67535"/>
                    <a:pt x="1718253" y="28387"/>
                  </a:cubicBezTo>
                  <a:cubicBezTo>
                    <a:pt x="1784928" y="-7999"/>
                    <a:pt x="1865128" y="-5427"/>
                    <a:pt x="1939899" y="5718"/>
                  </a:cubicBezTo>
                  <a:cubicBezTo>
                    <a:pt x="2250576" y="54009"/>
                    <a:pt x="2527030" y="229651"/>
                    <a:pt x="2702661" y="490445"/>
                  </a:cubicBezTo>
                  <a:cubicBezTo>
                    <a:pt x="2750858" y="562930"/>
                    <a:pt x="2791054" y="642845"/>
                    <a:pt x="2802769" y="729141"/>
                  </a:cubicBezTo>
                  <a:cubicBezTo>
                    <a:pt x="2808827" y="772671"/>
                    <a:pt x="2806332" y="816961"/>
                    <a:pt x="2795435" y="859539"/>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89" name="Google Shape;189;p14"/>
            <p:cNvSpPr/>
            <p:nvPr/>
          </p:nvSpPr>
          <p:spPr>
            <a:xfrm rot="1119739">
              <a:off x="2528473" y="2143232"/>
              <a:ext cx="114692" cy="114692"/>
            </a:xfrm>
            <a:custGeom>
              <a:rect b="b" l="l" r="r" t="t"/>
              <a:pathLst>
                <a:path extrusionOk="0" h="287845" w="287845">
                  <a:moveTo>
                    <a:pt x="287845" y="143923"/>
                  </a:moveTo>
                  <a:cubicBezTo>
                    <a:pt x="287845" y="223409"/>
                    <a:pt x="223409" y="287845"/>
                    <a:pt x="143923" y="287845"/>
                  </a:cubicBezTo>
                  <a:cubicBezTo>
                    <a:pt x="64436" y="287845"/>
                    <a:pt x="0" y="223409"/>
                    <a:pt x="0" y="143923"/>
                  </a:cubicBezTo>
                  <a:cubicBezTo>
                    <a:pt x="0" y="64436"/>
                    <a:pt x="64436" y="0"/>
                    <a:pt x="143923" y="0"/>
                  </a:cubicBezTo>
                  <a:cubicBezTo>
                    <a:pt x="223409" y="0"/>
                    <a:pt x="287845" y="64436"/>
                    <a:pt x="287845" y="143923"/>
                  </a:cubicBezTo>
                  <a:close/>
                </a:path>
              </a:pathLst>
            </a:custGeom>
            <a:solidFill>
              <a:srgbClr val="37383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90" name="Google Shape;190;p14"/>
            <p:cNvSpPr/>
            <p:nvPr/>
          </p:nvSpPr>
          <p:spPr>
            <a:xfrm rot="1119739">
              <a:off x="3293439" y="2382078"/>
              <a:ext cx="114692" cy="114692"/>
            </a:xfrm>
            <a:custGeom>
              <a:rect b="b" l="l" r="r" t="t"/>
              <a:pathLst>
                <a:path extrusionOk="0" h="287845" w="287845">
                  <a:moveTo>
                    <a:pt x="287846" y="143923"/>
                  </a:moveTo>
                  <a:cubicBezTo>
                    <a:pt x="287846" y="223409"/>
                    <a:pt x="223409" y="287845"/>
                    <a:pt x="143923" y="287845"/>
                  </a:cubicBezTo>
                  <a:cubicBezTo>
                    <a:pt x="64436" y="287845"/>
                    <a:pt x="0" y="223409"/>
                    <a:pt x="0" y="143923"/>
                  </a:cubicBezTo>
                  <a:cubicBezTo>
                    <a:pt x="0" y="64436"/>
                    <a:pt x="64436" y="0"/>
                    <a:pt x="143923" y="0"/>
                  </a:cubicBezTo>
                  <a:cubicBezTo>
                    <a:pt x="223409" y="0"/>
                    <a:pt x="287846" y="64436"/>
                    <a:pt x="287846" y="143923"/>
                  </a:cubicBezTo>
                  <a:close/>
                </a:path>
              </a:pathLst>
            </a:custGeom>
            <a:solidFill>
              <a:srgbClr val="37383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91" name="Google Shape;191;p14"/>
            <p:cNvSpPr/>
            <p:nvPr/>
          </p:nvSpPr>
          <p:spPr>
            <a:xfrm rot="1119739">
              <a:off x="2569799" y="2413773"/>
              <a:ext cx="11386" cy="11386"/>
            </a:xfrm>
            <a:custGeom>
              <a:rect b="b" l="l" r="r" t="t"/>
              <a:pathLst>
                <a:path extrusionOk="0" h="28575" w="28575">
                  <a:moveTo>
                    <a:pt x="14051" y="26967"/>
                  </a:moveTo>
                  <a:cubicBezTo>
                    <a:pt x="21938" y="26967"/>
                    <a:pt x="28339" y="20584"/>
                    <a:pt x="28339" y="12679"/>
                  </a:cubicBezTo>
                  <a:cubicBezTo>
                    <a:pt x="28339" y="4773"/>
                    <a:pt x="21938" y="-1608"/>
                    <a:pt x="14051" y="-1608"/>
                  </a:cubicBezTo>
                  <a:cubicBezTo>
                    <a:pt x="6164" y="-1608"/>
                    <a:pt x="-236" y="4773"/>
                    <a:pt x="-236" y="12679"/>
                  </a:cubicBezTo>
                  <a:cubicBezTo>
                    <a:pt x="-236" y="20584"/>
                    <a:pt x="6164" y="26967"/>
                    <a:pt x="14051" y="26967"/>
                  </a:cubicBezTo>
                  <a:close/>
                </a:path>
              </a:pathLst>
            </a:custGeom>
            <a:solidFill>
              <a:srgbClr val="95B4A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grpSp>
        <p:nvGrpSpPr>
          <p:cNvPr id="192" name="Google Shape;192;p14"/>
          <p:cNvGrpSpPr/>
          <p:nvPr/>
        </p:nvGrpSpPr>
        <p:grpSpPr>
          <a:xfrm rot="-5240891">
            <a:off x="8349784" y="2922768"/>
            <a:ext cx="922164" cy="650497"/>
            <a:chOff x="2458482" y="1644780"/>
            <a:chExt cx="1229547" cy="867325"/>
          </a:xfrm>
        </p:grpSpPr>
        <p:sp>
          <p:nvSpPr>
            <p:cNvPr id="193" name="Google Shape;193;p14"/>
            <p:cNvSpPr/>
            <p:nvPr/>
          </p:nvSpPr>
          <p:spPr>
            <a:xfrm rot="1099262">
              <a:off x="2782137" y="1980701"/>
              <a:ext cx="416494" cy="18938"/>
            </a:xfrm>
            <a:custGeom>
              <a:rect b="b" l="l" r="r" t="t"/>
              <a:pathLst>
                <a:path extrusionOk="0" h="47625" w="1047369">
                  <a:moveTo>
                    <a:pt x="-236" y="-1608"/>
                  </a:moveTo>
                  <a:lnTo>
                    <a:pt x="1047133" y="-1608"/>
                  </a:lnTo>
                  <a:lnTo>
                    <a:pt x="1047133" y="46017"/>
                  </a:lnTo>
                  <a:lnTo>
                    <a:pt x="-236" y="46017"/>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94" name="Google Shape;194;p14"/>
            <p:cNvSpPr/>
            <p:nvPr/>
          </p:nvSpPr>
          <p:spPr>
            <a:xfrm rot="1099262">
              <a:off x="2797719" y="1914331"/>
              <a:ext cx="416494" cy="18938"/>
            </a:xfrm>
            <a:custGeom>
              <a:rect b="b" l="l" r="r" t="t"/>
              <a:pathLst>
                <a:path extrusionOk="0" h="47625" w="1047369">
                  <a:moveTo>
                    <a:pt x="-236" y="-1608"/>
                  </a:moveTo>
                  <a:lnTo>
                    <a:pt x="1047133" y="-1608"/>
                  </a:lnTo>
                  <a:lnTo>
                    <a:pt x="1047133" y="46017"/>
                  </a:lnTo>
                  <a:lnTo>
                    <a:pt x="-236" y="46017"/>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95" name="Google Shape;195;p14"/>
            <p:cNvSpPr/>
            <p:nvPr/>
          </p:nvSpPr>
          <p:spPr>
            <a:xfrm rot="1119739">
              <a:off x="2458933" y="2143867"/>
              <a:ext cx="1118082" cy="186532"/>
            </a:xfrm>
            <a:custGeom>
              <a:rect b="b" l="l" r="r" t="t"/>
              <a:pathLst>
                <a:path extrusionOk="0" h="468143" w="2806078">
                  <a:moveTo>
                    <a:pt x="2734774" y="280522"/>
                  </a:moveTo>
                  <a:cubicBezTo>
                    <a:pt x="2651525" y="369485"/>
                    <a:pt x="2516556" y="380819"/>
                    <a:pt x="2394732" y="386249"/>
                  </a:cubicBezTo>
                  <a:lnTo>
                    <a:pt x="791864" y="458353"/>
                  </a:lnTo>
                  <a:cubicBezTo>
                    <a:pt x="612128" y="466449"/>
                    <a:pt x="431343" y="474451"/>
                    <a:pt x="252940" y="451209"/>
                  </a:cubicBezTo>
                  <a:cubicBezTo>
                    <a:pt x="172168" y="440732"/>
                    <a:pt x="84443" y="418919"/>
                    <a:pt x="37580" y="352435"/>
                  </a:cubicBezTo>
                  <a:cubicBezTo>
                    <a:pt x="-4140" y="293285"/>
                    <a:pt x="-2140" y="214990"/>
                    <a:pt x="1575" y="142885"/>
                  </a:cubicBezTo>
                  <a:cubicBezTo>
                    <a:pt x="2432" y="126693"/>
                    <a:pt x="3194" y="110595"/>
                    <a:pt x="4052" y="94403"/>
                  </a:cubicBezTo>
                  <a:cubicBezTo>
                    <a:pt x="8071" y="126312"/>
                    <a:pt x="19558" y="156887"/>
                    <a:pt x="37580" y="183557"/>
                  </a:cubicBezTo>
                  <a:cubicBezTo>
                    <a:pt x="84443" y="250232"/>
                    <a:pt x="172168" y="271854"/>
                    <a:pt x="252940" y="282427"/>
                  </a:cubicBezTo>
                  <a:cubicBezTo>
                    <a:pt x="431343" y="305667"/>
                    <a:pt x="612128" y="297571"/>
                    <a:pt x="791864" y="289475"/>
                  </a:cubicBezTo>
                  <a:lnTo>
                    <a:pt x="2394732" y="217371"/>
                  </a:lnTo>
                  <a:cubicBezTo>
                    <a:pt x="2516556" y="211941"/>
                    <a:pt x="2651907" y="200702"/>
                    <a:pt x="2734774" y="111643"/>
                  </a:cubicBezTo>
                  <a:cubicBezTo>
                    <a:pt x="2764168" y="79544"/>
                    <a:pt x="2785009" y="40682"/>
                    <a:pt x="2795353" y="-1608"/>
                  </a:cubicBezTo>
                  <a:cubicBezTo>
                    <a:pt x="2798468" y="11250"/>
                    <a:pt x="2800916" y="24204"/>
                    <a:pt x="2802687" y="37348"/>
                  </a:cubicBezTo>
                  <a:cubicBezTo>
                    <a:pt x="2814308" y="123454"/>
                    <a:pt x="2794305" y="216895"/>
                    <a:pt x="2734774" y="280522"/>
                  </a:cubicBezTo>
                  <a:close/>
                </a:path>
              </a:pathLst>
            </a:custGeom>
            <a:solidFill>
              <a:srgbClr val="37383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96" name="Google Shape;196;p14"/>
            <p:cNvSpPr/>
            <p:nvPr/>
          </p:nvSpPr>
          <p:spPr>
            <a:xfrm rot="1119739">
              <a:off x="2525303" y="1811521"/>
              <a:ext cx="1118143" cy="462386"/>
            </a:xfrm>
            <a:custGeom>
              <a:rect b="b" l="l" r="r" t="t"/>
              <a:pathLst>
                <a:path extrusionOk="0" h="1160461" w="2806230">
                  <a:moveTo>
                    <a:pt x="2795435" y="859539"/>
                  </a:moveTo>
                  <a:cubicBezTo>
                    <a:pt x="2785091" y="901829"/>
                    <a:pt x="2764260" y="940691"/>
                    <a:pt x="2734856" y="972790"/>
                  </a:cubicBezTo>
                  <a:cubicBezTo>
                    <a:pt x="2651607" y="1061850"/>
                    <a:pt x="2516638" y="1073089"/>
                    <a:pt x="2394814" y="1078519"/>
                  </a:cubicBezTo>
                  <a:lnTo>
                    <a:pt x="791946" y="1150622"/>
                  </a:lnTo>
                  <a:cubicBezTo>
                    <a:pt x="612210" y="1158718"/>
                    <a:pt x="431425" y="1166815"/>
                    <a:pt x="253022" y="1143574"/>
                  </a:cubicBezTo>
                  <a:cubicBezTo>
                    <a:pt x="172250" y="1133001"/>
                    <a:pt x="84525" y="1111189"/>
                    <a:pt x="37662" y="1044704"/>
                  </a:cubicBezTo>
                  <a:cubicBezTo>
                    <a:pt x="19640" y="1018034"/>
                    <a:pt x="8153" y="987459"/>
                    <a:pt x="4134" y="955550"/>
                  </a:cubicBezTo>
                  <a:cubicBezTo>
                    <a:pt x="-695" y="915546"/>
                    <a:pt x="-1524" y="875159"/>
                    <a:pt x="1657" y="835059"/>
                  </a:cubicBezTo>
                  <a:cubicBezTo>
                    <a:pt x="7058" y="727521"/>
                    <a:pt x="12516" y="619985"/>
                    <a:pt x="18040" y="512257"/>
                  </a:cubicBezTo>
                  <a:cubicBezTo>
                    <a:pt x="22136" y="431866"/>
                    <a:pt x="8515" y="324710"/>
                    <a:pt x="42043" y="249557"/>
                  </a:cubicBezTo>
                  <a:cubicBezTo>
                    <a:pt x="94335" y="132399"/>
                    <a:pt x="318268" y="124971"/>
                    <a:pt x="421805" y="141163"/>
                  </a:cubicBezTo>
                  <a:cubicBezTo>
                    <a:pt x="534676" y="158689"/>
                    <a:pt x="646119" y="240128"/>
                    <a:pt x="659930" y="353476"/>
                  </a:cubicBezTo>
                  <a:cubicBezTo>
                    <a:pt x="664788" y="394242"/>
                    <a:pt x="656977" y="434533"/>
                    <a:pt x="648024" y="474919"/>
                  </a:cubicBezTo>
                  <a:cubicBezTo>
                    <a:pt x="638499" y="518734"/>
                    <a:pt x="627069" y="562644"/>
                    <a:pt x="628974" y="607031"/>
                  </a:cubicBezTo>
                  <a:cubicBezTo>
                    <a:pt x="630069" y="628842"/>
                    <a:pt x="634336" y="650369"/>
                    <a:pt x="641642" y="670943"/>
                  </a:cubicBezTo>
                  <a:cubicBezTo>
                    <a:pt x="663835" y="730475"/>
                    <a:pt x="705440" y="780862"/>
                    <a:pt x="759752" y="813818"/>
                  </a:cubicBezTo>
                  <a:cubicBezTo>
                    <a:pt x="831952" y="858396"/>
                    <a:pt x="919867" y="872778"/>
                    <a:pt x="1004640" y="867539"/>
                  </a:cubicBezTo>
                  <a:cubicBezTo>
                    <a:pt x="1238097" y="853252"/>
                    <a:pt x="1454505" y="684565"/>
                    <a:pt x="1525276" y="461679"/>
                  </a:cubicBezTo>
                  <a:cubicBezTo>
                    <a:pt x="1549946" y="383955"/>
                    <a:pt x="1558138" y="301850"/>
                    <a:pt x="1581379" y="223554"/>
                  </a:cubicBezTo>
                  <a:cubicBezTo>
                    <a:pt x="1604620" y="145259"/>
                    <a:pt x="1646720" y="67535"/>
                    <a:pt x="1718253" y="28387"/>
                  </a:cubicBezTo>
                  <a:cubicBezTo>
                    <a:pt x="1784928" y="-7999"/>
                    <a:pt x="1865128" y="-5427"/>
                    <a:pt x="1939899" y="5718"/>
                  </a:cubicBezTo>
                  <a:cubicBezTo>
                    <a:pt x="2250576" y="54009"/>
                    <a:pt x="2527030" y="229651"/>
                    <a:pt x="2702661" y="490445"/>
                  </a:cubicBezTo>
                  <a:cubicBezTo>
                    <a:pt x="2750858" y="562930"/>
                    <a:pt x="2791054" y="642845"/>
                    <a:pt x="2802769" y="729141"/>
                  </a:cubicBezTo>
                  <a:cubicBezTo>
                    <a:pt x="2808827" y="772671"/>
                    <a:pt x="2806332" y="816961"/>
                    <a:pt x="2795435" y="859539"/>
                  </a:cubicBezTo>
                  <a:close/>
                </a:path>
              </a:pathLst>
            </a:custGeom>
            <a:solidFill>
              <a:schemeClr val="accent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97" name="Google Shape;197;p14"/>
            <p:cNvSpPr/>
            <p:nvPr/>
          </p:nvSpPr>
          <p:spPr>
            <a:xfrm rot="1119739">
              <a:off x="2528473" y="2143232"/>
              <a:ext cx="114692" cy="114692"/>
            </a:xfrm>
            <a:custGeom>
              <a:rect b="b" l="l" r="r" t="t"/>
              <a:pathLst>
                <a:path extrusionOk="0" h="287845" w="287845">
                  <a:moveTo>
                    <a:pt x="287845" y="143923"/>
                  </a:moveTo>
                  <a:cubicBezTo>
                    <a:pt x="287845" y="223409"/>
                    <a:pt x="223409" y="287845"/>
                    <a:pt x="143923" y="287845"/>
                  </a:cubicBezTo>
                  <a:cubicBezTo>
                    <a:pt x="64436" y="287845"/>
                    <a:pt x="0" y="223409"/>
                    <a:pt x="0" y="143923"/>
                  </a:cubicBezTo>
                  <a:cubicBezTo>
                    <a:pt x="0" y="64436"/>
                    <a:pt x="64436" y="0"/>
                    <a:pt x="143923" y="0"/>
                  </a:cubicBezTo>
                  <a:cubicBezTo>
                    <a:pt x="223409" y="0"/>
                    <a:pt x="287845" y="64436"/>
                    <a:pt x="287845" y="143923"/>
                  </a:cubicBezTo>
                  <a:close/>
                </a:path>
              </a:pathLst>
            </a:custGeom>
            <a:solidFill>
              <a:srgbClr val="37383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98" name="Google Shape;198;p14"/>
            <p:cNvSpPr/>
            <p:nvPr/>
          </p:nvSpPr>
          <p:spPr>
            <a:xfrm rot="1119739">
              <a:off x="3293439" y="2382078"/>
              <a:ext cx="114692" cy="114692"/>
            </a:xfrm>
            <a:custGeom>
              <a:rect b="b" l="l" r="r" t="t"/>
              <a:pathLst>
                <a:path extrusionOk="0" h="287845" w="287845">
                  <a:moveTo>
                    <a:pt x="287846" y="143923"/>
                  </a:moveTo>
                  <a:cubicBezTo>
                    <a:pt x="287846" y="223409"/>
                    <a:pt x="223409" y="287845"/>
                    <a:pt x="143923" y="287845"/>
                  </a:cubicBezTo>
                  <a:cubicBezTo>
                    <a:pt x="64436" y="287845"/>
                    <a:pt x="0" y="223409"/>
                    <a:pt x="0" y="143923"/>
                  </a:cubicBezTo>
                  <a:cubicBezTo>
                    <a:pt x="0" y="64436"/>
                    <a:pt x="64436" y="0"/>
                    <a:pt x="143923" y="0"/>
                  </a:cubicBezTo>
                  <a:cubicBezTo>
                    <a:pt x="223409" y="0"/>
                    <a:pt x="287846" y="64436"/>
                    <a:pt x="287846" y="143923"/>
                  </a:cubicBezTo>
                  <a:close/>
                </a:path>
              </a:pathLst>
            </a:custGeom>
            <a:solidFill>
              <a:srgbClr val="37383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99" name="Google Shape;199;p14"/>
            <p:cNvSpPr/>
            <p:nvPr/>
          </p:nvSpPr>
          <p:spPr>
            <a:xfrm rot="1119739">
              <a:off x="2569799" y="2413773"/>
              <a:ext cx="11386" cy="11386"/>
            </a:xfrm>
            <a:custGeom>
              <a:rect b="b" l="l" r="r" t="t"/>
              <a:pathLst>
                <a:path extrusionOk="0" h="28575" w="28575">
                  <a:moveTo>
                    <a:pt x="14051" y="26967"/>
                  </a:moveTo>
                  <a:cubicBezTo>
                    <a:pt x="21938" y="26967"/>
                    <a:pt x="28339" y="20584"/>
                    <a:pt x="28339" y="12679"/>
                  </a:cubicBezTo>
                  <a:cubicBezTo>
                    <a:pt x="28339" y="4773"/>
                    <a:pt x="21938" y="-1608"/>
                    <a:pt x="14051" y="-1608"/>
                  </a:cubicBezTo>
                  <a:cubicBezTo>
                    <a:pt x="6164" y="-1608"/>
                    <a:pt x="-236" y="4773"/>
                    <a:pt x="-236" y="12679"/>
                  </a:cubicBezTo>
                  <a:cubicBezTo>
                    <a:pt x="-236" y="20584"/>
                    <a:pt x="6164" y="26967"/>
                    <a:pt x="14051" y="26967"/>
                  </a:cubicBezTo>
                  <a:close/>
                </a:path>
              </a:pathLst>
            </a:custGeom>
            <a:solidFill>
              <a:srgbClr val="95B4A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grpSp>
        <p:nvGrpSpPr>
          <p:cNvPr id="200" name="Google Shape;200;p14"/>
          <p:cNvGrpSpPr/>
          <p:nvPr/>
        </p:nvGrpSpPr>
        <p:grpSpPr>
          <a:xfrm rot="1403923">
            <a:off x="2775169" y="3186748"/>
            <a:ext cx="919853" cy="641931"/>
            <a:chOff x="2458482" y="1644780"/>
            <a:chExt cx="1229547" cy="867325"/>
          </a:xfrm>
        </p:grpSpPr>
        <p:sp>
          <p:nvSpPr>
            <p:cNvPr id="201" name="Google Shape;201;p14"/>
            <p:cNvSpPr/>
            <p:nvPr/>
          </p:nvSpPr>
          <p:spPr>
            <a:xfrm rot="1099262">
              <a:off x="2782137" y="1980701"/>
              <a:ext cx="416494" cy="18938"/>
            </a:xfrm>
            <a:custGeom>
              <a:rect b="b" l="l" r="r" t="t"/>
              <a:pathLst>
                <a:path extrusionOk="0" h="47625" w="1047369">
                  <a:moveTo>
                    <a:pt x="-236" y="-1608"/>
                  </a:moveTo>
                  <a:lnTo>
                    <a:pt x="1047133" y="-1608"/>
                  </a:lnTo>
                  <a:lnTo>
                    <a:pt x="1047133" y="46017"/>
                  </a:lnTo>
                  <a:lnTo>
                    <a:pt x="-236" y="46017"/>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02" name="Google Shape;202;p14"/>
            <p:cNvSpPr/>
            <p:nvPr/>
          </p:nvSpPr>
          <p:spPr>
            <a:xfrm rot="1099262">
              <a:off x="2797719" y="1914331"/>
              <a:ext cx="416494" cy="18938"/>
            </a:xfrm>
            <a:custGeom>
              <a:rect b="b" l="l" r="r" t="t"/>
              <a:pathLst>
                <a:path extrusionOk="0" h="47625" w="1047369">
                  <a:moveTo>
                    <a:pt x="-236" y="-1608"/>
                  </a:moveTo>
                  <a:lnTo>
                    <a:pt x="1047133" y="-1608"/>
                  </a:lnTo>
                  <a:lnTo>
                    <a:pt x="1047133" y="46017"/>
                  </a:lnTo>
                  <a:lnTo>
                    <a:pt x="-236" y="46017"/>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03" name="Google Shape;203;p14"/>
            <p:cNvSpPr/>
            <p:nvPr/>
          </p:nvSpPr>
          <p:spPr>
            <a:xfrm rot="1119739">
              <a:off x="2458933" y="2143867"/>
              <a:ext cx="1118082" cy="186532"/>
            </a:xfrm>
            <a:custGeom>
              <a:rect b="b" l="l" r="r" t="t"/>
              <a:pathLst>
                <a:path extrusionOk="0" h="468143" w="2806078">
                  <a:moveTo>
                    <a:pt x="2734774" y="280522"/>
                  </a:moveTo>
                  <a:cubicBezTo>
                    <a:pt x="2651525" y="369485"/>
                    <a:pt x="2516556" y="380819"/>
                    <a:pt x="2394732" y="386249"/>
                  </a:cubicBezTo>
                  <a:lnTo>
                    <a:pt x="791864" y="458353"/>
                  </a:lnTo>
                  <a:cubicBezTo>
                    <a:pt x="612128" y="466449"/>
                    <a:pt x="431343" y="474451"/>
                    <a:pt x="252940" y="451209"/>
                  </a:cubicBezTo>
                  <a:cubicBezTo>
                    <a:pt x="172168" y="440732"/>
                    <a:pt x="84443" y="418919"/>
                    <a:pt x="37580" y="352435"/>
                  </a:cubicBezTo>
                  <a:cubicBezTo>
                    <a:pt x="-4140" y="293285"/>
                    <a:pt x="-2140" y="214990"/>
                    <a:pt x="1575" y="142885"/>
                  </a:cubicBezTo>
                  <a:cubicBezTo>
                    <a:pt x="2432" y="126693"/>
                    <a:pt x="3194" y="110595"/>
                    <a:pt x="4052" y="94403"/>
                  </a:cubicBezTo>
                  <a:cubicBezTo>
                    <a:pt x="8071" y="126312"/>
                    <a:pt x="19558" y="156887"/>
                    <a:pt x="37580" y="183557"/>
                  </a:cubicBezTo>
                  <a:cubicBezTo>
                    <a:pt x="84443" y="250232"/>
                    <a:pt x="172168" y="271854"/>
                    <a:pt x="252940" y="282427"/>
                  </a:cubicBezTo>
                  <a:cubicBezTo>
                    <a:pt x="431343" y="305667"/>
                    <a:pt x="612128" y="297571"/>
                    <a:pt x="791864" y="289475"/>
                  </a:cubicBezTo>
                  <a:lnTo>
                    <a:pt x="2394732" y="217371"/>
                  </a:lnTo>
                  <a:cubicBezTo>
                    <a:pt x="2516556" y="211941"/>
                    <a:pt x="2651907" y="200702"/>
                    <a:pt x="2734774" y="111643"/>
                  </a:cubicBezTo>
                  <a:cubicBezTo>
                    <a:pt x="2764168" y="79544"/>
                    <a:pt x="2785009" y="40682"/>
                    <a:pt x="2795353" y="-1608"/>
                  </a:cubicBezTo>
                  <a:cubicBezTo>
                    <a:pt x="2798468" y="11250"/>
                    <a:pt x="2800916" y="24204"/>
                    <a:pt x="2802687" y="37348"/>
                  </a:cubicBezTo>
                  <a:cubicBezTo>
                    <a:pt x="2814308" y="123454"/>
                    <a:pt x="2794305" y="216895"/>
                    <a:pt x="2734774" y="280522"/>
                  </a:cubicBezTo>
                  <a:close/>
                </a:path>
              </a:pathLst>
            </a:custGeom>
            <a:solidFill>
              <a:srgbClr val="37383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04" name="Google Shape;204;p14"/>
            <p:cNvSpPr/>
            <p:nvPr/>
          </p:nvSpPr>
          <p:spPr>
            <a:xfrm rot="1119739">
              <a:off x="2525303" y="1811521"/>
              <a:ext cx="1118143" cy="462386"/>
            </a:xfrm>
            <a:custGeom>
              <a:rect b="b" l="l" r="r" t="t"/>
              <a:pathLst>
                <a:path extrusionOk="0" h="1160461" w="2806230">
                  <a:moveTo>
                    <a:pt x="2795435" y="859539"/>
                  </a:moveTo>
                  <a:cubicBezTo>
                    <a:pt x="2785091" y="901829"/>
                    <a:pt x="2764260" y="940691"/>
                    <a:pt x="2734856" y="972790"/>
                  </a:cubicBezTo>
                  <a:cubicBezTo>
                    <a:pt x="2651607" y="1061850"/>
                    <a:pt x="2516638" y="1073089"/>
                    <a:pt x="2394814" y="1078519"/>
                  </a:cubicBezTo>
                  <a:lnTo>
                    <a:pt x="791946" y="1150622"/>
                  </a:lnTo>
                  <a:cubicBezTo>
                    <a:pt x="612210" y="1158718"/>
                    <a:pt x="431425" y="1166815"/>
                    <a:pt x="253022" y="1143574"/>
                  </a:cubicBezTo>
                  <a:cubicBezTo>
                    <a:pt x="172250" y="1133001"/>
                    <a:pt x="84525" y="1111189"/>
                    <a:pt x="37662" y="1044704"/>
                  </a:cubicBezTo>
                  <a:cubicBezTo>
                    <a:pt x="19640" y="1018034"/>
                    <a:pt x="8153" y="987459"/>
                    <a:pt x="4134" y="955550"/>
                  </a:cubicBezTo>
                  <a:cubicBezTo>
                    <a:pt x="-695" y="915546"/>
                    <a:pt x="-1524" y="875159"/>
                    <a:pt x="1657" y="835059"/>
                  </a:cubicBezTo>
                  <a:cubicBezTo>
                    <a:pt x="7058" y="727521"/>
                    <a:pt x="12516" y="619985"/>
                    <a:pt x="18040" y="512257"/>
                  </a:cubicBezTo>
                  <a:cubicBezTo>
                    <a:pt x="22136" y="431866"/>
                    <a:pt x="8515" y="324710"/>
                    <a:pt x="42043" y="249557"/>
                  </a:cubicBezTo>
                  <a:cubicBezTo>
                    <a:pt x="94335" y="132399"/>
                    <a:pt x="318268" y="124971"/>
                    <a:pt x="421805" y="141163"/>
                  </a:cubicBezTo>
                  <a:cubicBezTo>
                    <a:pt x="534676" y="158689"/>
                    <a:pt x="646119" y="240128"/>
                    <a:pt x="659930" y="353476"/>
                  </a:cubicBezTo>
                  <a:cubicBezTo>
                    <a:pt x="664788" y="394242"/>
                    <a:pt x="656977" y="434533"/>
                    <a:pt x="648024" y="474919"/>
                  </a:cubicBezTo>
                  <a:cubicBezTo>
                    <a:pt x="638499" y="518734"/>
                    <a:pt x="627069" y="562644"/>
                    <a:pt x="628974" y="607031"/>
                  </a:cubicBezTo>
                  <a:cubicBezTo>
                    <a:pt x="630069" y="628842"/>
                    <a:pt x="634336" y="650369"/>
                    <a:pt x="641642" y="670943"/>
                  </a:cubicBezTo>
                  <a:cubicBezTo>
                    <a:pt x="663835" y="730475"/>
                    <a:pt x="705440" y="780862"/>
                    <a:pt x="759752" y="813818"/>
                  </a:cubicBezTo>
                  <a:cubicBezTo>
                    <a:pt x="831952" y="858396"/>
                    <a:pt x="919867" y="872778"/>
                    <a:pt x="1004640" y="867539"/>
                  </a:cubicBezTo>
                  <a:cubicBezTo>
                    <a:pt x="1238097" y="853252"/>
                    <a:pt x="1454505" y="684565"/>
                    <a:pt x="1525276" y="461679"/>
                  </a:cubicBezTo>
                  <a:cubicBezTo>
                    <a:pt x="1549946" y="383955"/>
                    <a:pt x="1558138" y="301850"/>
                    <a:pt x="1581379" y="223554"/>
                  </a:cubicBezTo>
                  <a:cubicBezTo>
                    <a:pt x="1604620" y="145259"/>
                    <a:pt x="1646720" y="67535"/>
                    <a:pt x="1718253" y="28387"/>
                  </a:cubicBezTo>
                  <a:cubicBezTo>
                    <a:pt x="1784928" y="-7999"/>
                    <a:pt x="1865128" y="-5427"/>
                    <a:pt x="1939899" y="5718"/>
                  </a:cubicBezTo>
                  <a:cubicBezTo>
                    <a:pt x="2250576" y="54009"/>
                    <a:pt x="2527030" y="229651"/>
                    <a:pt x="2702661" y="490445"/>
                  </a:cubicBezTo>
                  <a:cubicBezTo>
                    <a:pt x="2750858" y="562930"/>
                    <a:pt x="2791054" y="642845"/>
                    <a:pt x="2802769" y="729141"/>
                  </a:cubicBezTo>
                  <a:cubicBezTo>
                    <a:pt x="2808827" y="772671"/>
                    <a:pt x="2806332" y="816961"/>
                    <a:pt x="2795435" y="859539"/>
                  </a:cubicBezTo>
                  <a:close/>
                </a:path>
              </a:pathLst>
            </a:custGeom>
            <a:solidFill>
              <a:schemeClr val="accent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05" name="Google Shape;205;p14"/>
            <p:cNvSpPr/>
            <p:nvPr/>
          </p:nvSpPr>
          <p:spPr>
            <a:xfrm rot="1119739">
              <a:off x="2528473" y="2143232"/>
              <a:ext cx="114692" cy="114692"/>
            </a:xfrm>
            <a:custGeom>
              <a:rect b="b" l="l" r="r" t="t"/>
              <a:pathLst>
                <a:path extrusionOk="0" h="287845" w="287845">
                  <a:moveTo>
                    <a:pt x="287845" y="143923"/>
                  </a:moveTo>
                  <a:cubicBezTo>
                    <a:pt x="287845" y="223409"/>
                    <a:pt x="223409" y="287845"/>
                    <a:pt x="143923" y="287845"/>
                  </a:cubicBezTo>
                  <a:cubicBezTo>
                    <a:pt x="64436" y="287845"/>
                    <a:pt x="0" y="223409"/>
                    <a:pt x="0" y="143923"/>
                  </a:cubicBezTo>
                  <a:cubicBezTo>
                    <a:pt x="0" y="64436"/>
                    <a:pt x="64436" y="0"/>
                    <a:pt x="143923" y="0"/>
                  </a:cubicBezTo>
                  <a:cubicBezTo>
                    <a:pt x="223409" y="0"/>
                    <a:pt x="287845" y="64436"/>
                    <a:pt x="287845" y="143923"/>
                  </a:cubicBezTo>
                  <a:close/>
                </a:path>
              </a:pathLst>
            </a:custGeom>
            <a:solidFill>
              <a:srgbClr val="37383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06" name="Google Shape;206;p14"/>
            <p:cNvSpPr/>
            <p:nvPr/>
          </p:nvSpPr>
          <p:spPr>
            <a:xfrm rot="1119739">
              <a:off x="3293439" y="2382078"/>
              <a:ext cx="114692" cy="114692"/>
            </a:xfrm>
            <a:custGeom>
              <a:rect b="b" l="l" r="r" t="t"/>
              <a:pathLst>
                <a:path extrusionOk="0" h="287845" w="287845">
                  <a:moveTo>
                    <a:pt x="287846" y="143923"/>
                  </a:moveTo>
                  <a:cubicBezTo>
                    <a:pt x="287846" y="223409"/>
                    <a:pt x="223409" y="287845"/>
                    <a:pt x="143923" y="287845"/>
                  </a:cubicBezTo>
                  <a:cubicBezTo>
                    <a:pt x="64436" y="287845"/>
                    <a:pt x="0" y="223409"/>
                    <a:pt x="0" y="143923"/>
                  </a:cubicBezTo>
                  <a:cubicBezTo>
                    <a:pt x="0" y="64436"/>
                    <a:pt x="64436" y="0"/>
                    <a:pt x="143923" y="0"/>
                  </a:cubicBezTo>
                  <a:cubicBezTo>
                    <a:pt x="223409" y="0"/>
                    <a:pt x="287846" y="64436"/>
                    <a:pt x="287846" y="143923"/>
                  </a:cubicBezTo>
                  <a:close/>
                </a:path>
              </a:pathLst>
            </a:custGeom>
            <a:solidFill>
              <a:srgbClr val="37383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07" name="Google Shape;207;p14"/>
            <p:cNvSpPr/>
            <p:nvPr/>
          </p:nvSpPr>
          <p:spPr>
            <a:xfrm rot="1119739">
              <a:off x="2569799" y="2413773"/>
              <a:ext cx="11386" cy="11386"/>
            </a:xfrm>
            <a:custGeom>
              <a:rect b="b" l="l" r="r" t="t"/>
              <a:pathLst>
                <a:path extrusionOk="0" h="28575" w="28575">
                  <a:moveTo>
                    <a:pt x="14051" y="26967"/>
                  </a:moveTo>
                  <a:cubicBezTo>
                    <a:pt x="21938" y="26967"/>
                    <a:pt x="28339" y="20584"/>
                    <a:pt x="28339" y="12679"/>
                  </a:cubicBezTo>
                  <a:cubicBezTo>
                    <a:pt x="28339" y="4773"/>
                    <a:pt x="21938" y="-1608"/>
                    <a:pt x="14051" y="-1608"/>
                  </a:cubicBezTo>
                  <a:cubicBezTo>
                    <a:pt x="6164" y="-1608"/>
                    <a:pt x="-236" y="4773"/>
                    <a:pt x="-236" y="12679"/>
                  </a:cubicBezTo>
                  <a:cubicBezTo>
                    <a:pt x="-236" y="20584"/>
                    <a:pt x="6164" y="26967"/>
                    <a:pt x="14051" y="26967"/>
                  </a:cubicBezTo>
                  <a:close/>
                </a:path>
              </a:pathLst>
            </a:custGeom>
            <a:solidFill>
              <a:srgbClr val="95B4A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grpSp>
        <p:nvGrpSpPr>
          <p:cNvPr id="208" name="Google Shape;208;p14"/>
          <p:cNvGrpSpPr/>
          <p:nvPr/>
        </p:nvGrpSpPr>
        <p:grpSpPr>
          <a:xfrm rot="-2445238">
            <a:off x="635072" y="3458573"/>
            <a:ext cx="915928" cy="644754"/>
            <a:chOff x="2458482" y="1644780"/>
            <a:chExt cx="1229547" cy="867325"/>
          </a:xfrm>
        </p:grpSpPr>
        <p:sp>
          <p:nvSpPr>
            <p:cNvPr id="209" name="Google Shape;209;p14"/>
            <p:cNvSpPr/>
            <p:nvPr/>
          </p:nvSpPr>
          <p:spPr>
            <a:xfrm rot="1099262">
              <a:off x="2782137" y="1980701"/>
              <a:ext cx="416494" cy="18938"/>
            </a:xfrm>
            <a:custGeom>
              <a:rect b="b" l="l" r="r" t="t"/>
              <a:pathLst>
                <a:path extrusionOk="0" h="47625" w="1047369">
                  <a:moveTo>
                    <a:pt x="-236" y="-1608"/>
                  </a:moveTo>
                  <a:lnTo>
                    <a:pt x="1047133" y="-1608"/>
                  </a:lnTo>
                  <a:lnTo>
                    <a:pt x="1047133" y="46017"/>
                  </a:lnTo>
                  <a:lnTo>
                    <a:pt x="-236" y="46017"/>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10" name="Google Shape;210;p14"/>
            <p:cNvSpPr/>
            <p:nvPr/>
          </p:nvSpPr>
          <p:spPr>
            <a:xfrm rot="1099262">
              <a:off x="2797719" y="1914331"/>
              <a:ext cx="416494" cy="18938"/>
            </a:xfrm>
            <a:custGeom>
              <a:rect b="b" l="l" r="r" t="t"/>
              <a:pathLst>
                <a:path extrusionOk="0" h="47625" w="1047369">
                  <a:moveTo>
                    <a:pt x="-236" y="-1608"/>
                  </a:moveTo>
                  <a:lnTo>
                    <a:pt x="1047133" y="-1608"/>
                  </a:lnTo>
                  <a:lnTo>
                    <a:pt x="1047133" y="46017"/>
                  </a:lnTo>
                  <a:lnTo>
                    <a:pt x="-236" y="46017"/>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11" name="Google Shape;211;p14"/>
            <p:cNvSpPr/>
            <p:nvPr/>
          </p:nvSpPr>
          <p:spPr>
            <a:xfrm rot="1119739">
              <a:off x="2458933" y="2143867"/>
              <a:ext cx="1118082" cy="186532"/>
            </a:xfrm>
            <a:custGeom>
              <a:rect b="b" l="l" r="r" t="t"/>
              <a:pathLst>
                <a:path extrusionOk="0" h="468143" w="2806078">
                  <a:moveTo>
                    <a:pt x="2734774" y="280522"/>
                  </a:moveTo>
                  <a:cubicBezTo>
                    <a:pt x="2651525" y="369485"/>
                    <a:pt x="2516556" y="380819"/>
                    <a:pt x="2394732" y="386249"/>
                  </a:cubicBezTo>
                  <a:lnTo>
                    <a:pt x="791864" y="458353"/>
                  </a:lnTo>
                  <a:cubicBezTo>
                    <a:pt x="612128" y="466449"/>
                    <a:pt x="431343" y="474451"/>
                    <a:pt x="252940" y="451209"/>
                  </a:cubicBezTo>
                  <a:cubicBezTo>
                    <a:pt x="172168" y="440732"/>
                    <a:pt x="84443" y="418919"/>
                    <a:pt x="37580" y="352435"/>
                  </a:cubicBezTo>
                  <a:cubicBezTo>
                    <a:pt x="-4140" y="293285"/>
                    <a:pt x="-2140" y="214990"/>
                    <a:pt x="1575" y="142885"/>
                  </a:cubicBezTo>
                  <a:cubicBezTo>
                    <a:pt x="2432" y="126693"/>
                    <a:pt x="3194" y="110595"/>
                    <a:pt x="4052" y="94403"/>
                  </a:cubicBezTo>
                  <a:cubicBezTo>
                    <a:pt x="8071" y="126312"/>
                    <a:pt x="19558" y="156887"/>
                    <a:pt x="37580" y="183557"/>
                  </a:cubicBezTo>
                  <a:cubicBezTo>
                    <a:pt x="84443" y="250232"/>
                    <a:pt x="172168" y="271854"/>
                    <a:pt x="252940" y="282427"/>
                  </a:cubicBezTo>
                  <a:cubicBezTo>
                    <a:pt x="431343" y="305667"/>
                    <a:pt x="612128" y="297571"/>
                    <a:pt x="791864" y="289475"/>
                  </a:cubicBezTo>
                  <a:lnTo>
                    <a:pt x="2394732" y="217371"/>
                  </a:lnTo>
                  <a:cubicBezTo>
                    <a:pt x="2516556" y="211941"/>
                    <a:pt x="2651907" y="200702"/>
                    <a:pt x="2734774" y="111643"/>
                  </a:cubicBezTo>
                  <a:cubicBezTo>
                    <a:pt x="2764168" y="79544"/>
                    <a:pt x="2785009" y="40682"/>
                    <a:pt x="2795353" y="-1608"/>
                  </a:cubicBezTo>
                  <a:cubicBezTo>
                    <a:pt x="2798468" y="11250"/>
                    <a:pt x="2800916" y="24204"/>
                    <a:pt x="2802687" y="37348"/>
                  </a:cubicBezTo>
                  <a:cubicBezTo>
                    <a:pt x="2814308" y="123454"/>
                    <a:pt x="2794305" y="216895"/>
                    <a:pt x="2734774" y="280522"/>
                  </a:cubicBezTo>
                  <a:close/>
                </a:path>
              </a:pathLst>
            </a:custGeom>
            <a:solidFill>
              <a:srgbClr val="37383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12" name="Google Shape;212;p14"/>
            <p:cNvSpPr/>
            <p:nvPr/>
          </p:nvSpPr>
          <p:spPr>
            <a:xfrm rot="1119739">
              <a:off x="2525303" y="1811521"/>
              <a:ext cx="1118143" cy="462386"/>
            </a:xfrm>
            <a:custGeom>
              <a:rect b="b" l="l" r="r" t="t"/>
              <a:pathLst>
                <a:path extrusionOk="0" h="1160461" w="2806230">
                  <a:moveTo>
                    <a:pt x="2795435" y="859539"/>
                  </a:moveTo>
                  <a:cubicBezTo>
                    <a:pt x="2785091" y="901829"/>
                    <a:pt x="2764260" y="940691"/>
                    <a:pt x="2734856" y="972790"/>
                  </a:cubicBezTo>
                  <a:cubicBezTo>
                    <a:pt x="2651607" y="1061850"/>
                    <a:pt x="2516638" y="1073089"/>
                    <a:pt x="2394814" y="1078519"/>
                  </a:cubicBezTo>
                  <a:lnTo>
                    <a:pt x="791946" y="1150622"/>
                  </a:lnTo>
                  <a:cubicBezTo>
                    <a:pt x="612210" y="1158718"/>
                    <a:pt x="431425" y="1166815"/>
                    <a:pt x="253022" y="1143574"/>
                  </a:cubicBezTo>
                  <a:cubicBezTo>
                    <a:pt x="172250" y="1133001"/>
                    <a:pt x="84525" y="1111189"/>
                    <a:pt x="37662" y="1044704"/>
                  </a:cubicBezTo>
                  <a:cubicBezTo>
                    <a:pt x="19640" y="1018034"/>
                    <a:pt x="8153" y="987459"/>
                    <a:pt x="4134" y="955550"/>
                  </a:cubicBezTo>
                  <a:cubicBezTo>
                    <a:pt x="-695" y="915546"/>
                    <a:pt x="-1524" y="875159"/>
                    <a:pt x="1657" y="835059"/>
                  </a:cubicBezTo>
                  <a:cubicBezTo>
                    <a:pt x="7058" y="727521"/>
                    <a:pt x="12516" y="619985"/>
                    <a:pt x="18040" y="512257"/>
                  </a:cubicBezTo>
                  <a:cubicBezTo>
                    <a:pt x="22136" y="431866"/>
                    <a:pt x="8515" y="324710"/>
                    <a:pt x="42043" y="249557"/>
                  </a:cubicBezTo>
                  <a:cubicBezTo>
                    <a:pt x="94335" y="132399"/>
                    <a:pt x="318268" y="124971"/>
                    <a:pt x="421805" y="141163"/>
                  </a:cubicBezTo>
                  <a:cubicBezTo>
                    <a:pt x="534676" y="158689"/>
                    <a:pt x="646119" y="240128"/>
                    <a:pt x="659930" y="353476"/>
                  </a:cubicBezTo>
                  <a:cubicBezTo>
                    <a:pt x="664788" y="394242"/>
                    <a:pt x="656977" y="434533"/>
                    <a:pt x="648024" y="474919"/>
                  </a:cubicBezTo>
                  <a:cubicBezTo>
                    <a:pt x="638499" y="518734"/>
                    <a:pt x="627069" y="562644"/>
                    <a:pt x="628974" y="607031"/>
                  </a:cubicBezTo>
                  <a:cubicBezTo>
                    <a:pt x="630069" y="628842"/>
                    <a:pt x="634336" y="650369"/>
                    <a:pt x="641642" y="670943"/>
                  </a:cubicBezTo>
                  <a:cubicBezTo>
                    <a:pt x="663835" y="730475"/>
                    <a:pt x="705440" y="780862"/>
                    <a:pt x="759752" y="813818"/>
                  </a:cubicBezTo>
                  <a:cubicBezTo>
                    <a:pt x="831952" y="858396"/>
                    <a:pt x="919867" y="872778"/>
                    <a:pt x="1004640" y="867539"/>
                  </a:cubicBezTo>
                  <a:cubicBezTo>
                    <a:pt x="1238097" y="853252"/>
                    <a:pt x="1454505" y="684565"/>
                    <a:pt x="1525276" y="461679"/>
                  </a:cubicBezTo>
                  <a:cubicBezTo>
                    <a:pt x="1549946" y="383955"/>
                    <a:pt x="1558138" y="301850"/>
                    <a:pt x="1581379" y="223554"/>
                  </a:cubicBezTo>
                  <a:cubicBezTo>
                    <a:pt x="1604620" y="145259"/>
                    <a:pt x="1646720" y="67535"/>
                    <a:pt x="1718253" y="28387"/>
                  </a:cubicBezTo>
                  <a:cubicBezTo>
                    <a:pt x="1784928" y="-7999"/>
                    <a:pt x="1865128" y="-5427"/>
                    <a:pt x="1939899" y="5718"/>
                  </a:cubicBezTo>
                  <a:cubicBezTo>
                    <a:pt x="2250576" y="54009"/>
                    <a:pt x="2527030" y="229651"/>
                    <a:pt x="2702661" y="490445"/>
                  </a:cubicBezTo>
                  <a:cubicBezTo>
                    <a:pt x="2750858" y="562930"/>
                    <a:pt x="2791054" y="642845"/>
                    <a:pt x="2802769" y="729141"/>
                  </a:cubicBezTo>
                  <a:cubicBezTo>
                    <a:pt x="2808827" y="772671"/>
                    <a:pt x="2806332" y="816961"/>
                    <a:pt x="2795435" y="859539"/>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13" name="Google Shape;213;p14"/>
            <p:cNvSpPr/>
            <p:nvPr/>
          </p:nvSpPr>
          <p:spPr>
            <a:xfrm rot="1119739">
              <a:off x="2528473" y="2143232"/>
              <a:ext cx="114692" cy="114692"/>
            </a:xfrm>
            <a:custGeom>
              <a:rect b="b" l="l" r="r" t="t"/>
              <a:pathLst>
                <a:path extrusionOk="0" h="287845" w="287845">
                  <a:moveTo>
                    <a:pt x="287845" y="143923"/>
                  </a:moveTo>
                  <a:cubicBezTo>
                    <a:pt x="287845" y="223409"/>
                    <a:pt x="223409" y="287845"/>
                    <a:pt x="143923" y="287845"/>
                  </a:cubicBezTo>
                  <a:cubicBezTo>
                    <a:pt x="64436" y="287845"/>
                    <a:pt x="0" y="223409"/>
                    <a:pt x="0" y="143923"/>
                  </a:cubicBezTo>
                  <a:cubicBezTo>
                    <a:pt x="0" y="64436"/>
                    <a:pt x="64436" y="0"/>
                    <a:pt x="143923" y="0"/>
                  </a:cubicBezTo>
                  <a:cubicBezTo>
                    <a:pt x="223409" y="0"/>
                    <a:pt x="287845" y="64436"/>
                    <a:pt x="287845" y="143923"/>
                  </a:cubicBezTo>
                  <a:close/>
                </a:path>
              </a:pathLst>
            </a:custGeom>
            <a:solidFill>
              <a:srgbClr val="37383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14" name="Google Shape;214;p14"/>
            <p:cNvSpPr/>
            <p:nvPr/>
          </p:nvSpPr>
          <p:spPr>
            <a:xfrm rot="1119739">
              <a:off x="3293439" y="2382078"/>
              <a:ext cx="114692" cy="114692"/>
            </a:xfrm>
            <a:custGeom>
              <a:rect b="b" l="l" r="r" t="t"/>
              <a:pathLst>
                <a:path extrusionOk="0" h="287845" w="287845">
                  <a:moveTo>
                    <a:pt x="287846" y="143923"/>
                  </a:moveTo>
                  <a:cubicBezTo>
                    <a:pt x="287846" y="223409"/>
                    <a:pt x="223409" y="287845"/>
                    <a:pt x="143923" y="287845"/>
                  </a:cubicBezTo>
                  <a:cubicBezTo>
                    <a:pt x="64436" y="287845"/>
                    <a:pt x="0" y="223409"/>
                    <a:pt x="0" y="143923"/>
                  </a:cubicBezTo>
                  <a:cubicBezTo>
                    <a:pt x="0" y="64436"/>
                    <a:pt x="64436" y="0"/>
                    <a:pt x="143923" y="0"/>
                  </a:cubicBezTo>
                  <a:cubicBezTo>
                    <a:pt x="223409" y="0"/>
                    <a:pt x="287846" y="64436"/>
                    <a:pt x="287846" y="143923"/>
                  </a:cubicBezTo>
                  <a:close/>
                </a:path>
              </a:pathLst>
            </a:custGeom>
            <a:solidFill>
              <a:srgbClr val="37383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15" name="Google Shape;215;p14"/>
            <p:cNvSpPr/>
            <p:nvPr/>
          </p:nvSpPr>
          <p:spPr>
            <a:xfrm rot="1119739">
              <a:off x="2569799" y="2413773"/>
              <a:ext cx="11386" cy="11386"/>
            </a:xfrm>
            <a:custGeom>
              <a:rect b="b" l="l" r="r" t="t"/>
              <a:pathLst>
                <a:path extrusionOk="0" h="28575" w="28575">
                  <a:moveTo>
                    <a:pt x="14051" y="26967"/>
                  </a:moveTo>
                  <a:cubicBezTo>
                    <a:pt x="21938" y="26967"/>
                    <a:pt x="28339" y="20584"/>
                    <a:pt x="28339" y="12679"/>
                  </a:cubicBezTo>
                  <a:cubicBezTo>
                    <a:pt x="28339" y="4773"/>
                    <a:pt x="21938" y="-1608"/>
                    <a:pt x="14051" y="-1608"/>
                  </a:cubicBezTo>
                  <a:cubicBezTo>
                    <a:pt x="6164" y="-1608"/>
                    <a:pt x="-236" y="4773"/>
                    <a:pt x="-236" y="12679"/>
                  </a:cubicBezTo>
                  <a:cubicBezTo>
                    <a:pt x="-236" y="20584"/>
                    <a:pt x="6164" y="26967"/>
                    <a:pt x="14051" y="26967"/>
                  </a:cubicBezTo>
                  <a:close/>
                </a:path>
              </a:pathLst>
            </a:custGeom>
            <a:solidFill>
              <a:srgbClr val="95B4A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grpSp>
        <p:nvGrpSpPr>
          <p:cNvPr id="216" name="Google Shape;216;p14"/>
          <p:cNvGrpSpPr/>
          <p:nvPr/>
        </p:nvGrpSpPr>
        <p:grpSpPr>
          <a:xfrm rot="-162772">
            <a:off x="5905018" y="1194080"/>
            <a:ext cx="922211" cy="650533"/>
            <a:chOff x="2458482" y="1644780"/>
            <a:chExt cx="1229547" cy="867325"/>
          </a:xfrm>
        </p:grpSpPr>
        <p:sp>
          <p:nvSpPr>
            <p:cNvPr id="217" name="Google Shape;217;p14"/>
            <p:cNvSpPr/>
            <p:nvPr/>
          </p:nvSpPr>
          <p:spPr>
            <a:xfrm rot="1099262">
              <a:off x="2782137" y="1980701"/>
              <a:ext cx="416494" cy="18938"/>
            </a:xfrm>
            <a:custGeom>
              <a:rect b="b" l="l" r="r" t="t"/>
              <a:pathLst>
                <a:path extrusionOk="0" h="47625" w="1047369">
                  <a:moveTo>
                    <a:pt x="-236" y="-1608"/>
                  </a:moveTo>
                  <a:lnTo>
                    <a:pt x="1047133" y="-1608"/>
                  </a:lnTo>
                  <a:lnTo>
                    <a:pt x="1047133" y="46017"/>
                  </a:lnTo>
                  <a:lnTo>
                    <a:pt x="-236" y="46017"/>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18" name="Google Shape;218;p14"/>
            <p:cNvSpPr/>
            <p:nvPr/>
          </p:nvSpPr>
          <p:spPr>
            <a:xfrm rot="1099262">
              <a:off x="2797719" y="1914331"/>
              <a:ext cx="416494" cy="18938"/>
            </a:xfrm>
            <a:custGeom>
              <a:rect b="b" l="l" r="r" t="t"/>
              <a:pathLst>
                <a:path extrusionOk="0" h="47625" w="1047369">
                  <a:moveTo>
                    <a:pt x="-236" y="-1608"/>
                  </a:moveTo>
                  <a:lnTo>
                    <a:pt x="1047133" y="-1608"/>
                  </a:lnTo>
                  <a:lnTo>
                    <a:pt x="1047133" y="46017"/>
                  </a:lnTo>
                  <a:lnTo>
                    <a:pt x="-236" y="46017"/>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19" name="Google Shape;219;p14"/>
            <p:cNvSpPr/>
            <p:nvPr/>
          </p:nvSpPr>
          <p:spPr>
            <a:xfrm rot="1119739">
              <a:off x="2458933" y="2143867"/>
              <a:ext cx="1118082" cy="186532"/>
            </a:xfrm>
            <a:custGeom>
              <a:rect b="b" l="l" r="r" t="t"/>
              <a:pathLst>
                <a:path extrusionOk="0" h="468143" w="2806078">
                  <a:moveTo>
                    <a:pt x="2734774" y="280522"/>
                  </a:moveTo>
                  <a:cubicBezTo>
                    <a:pt x="2651525" y="369485"/>
                    <a:pt x="2516556" y="380819"/>
                    <a:pt x="2394732" y="386249"/>
                  </a:cubicBezTo>
                  <a:lnTo>
                    <a:pt x="791864" y="458353"/>
                  </a:lnTo>
                  <a:cubicBezTo>
                    <a:pt x="612128" y="466449"/>
                    <a:pt x="431343" y="474451"/>
                    <a:pt x="252940" y="451209"/>
                  </a:cubicBezTo>
                  <a:cubicBezTo>
                    <a:pt x="172168" y="440732"/>
                    <a:pt x="84443" y="418919"/>
                    <a:pt x="37580" y="352435"/>
                  </a:cubicBezTo>
                  <a:cubicBezTo>
                    <a:pt x="-4140" y="293285"/>
                    <a:pt x="-2140" y="214990"/>
                    <a:pt x="1575" y="142885"/>
                  </a:cubicBezTo>
                  <a:cubicBezTo>
                    <a:pt x="2432" y="126693"/>
                    <a:pt x="3194" y="110595"/>
                    <a:pt x="4052" y="94403"/>
                  </a:cubicBezTo>
                  <a:cubicBezTo>
                    <a:pt x="8071" y="126312"/>
                    <a:pt x="19558" y="156887"/>
                    <a:pt x="37580" y="183557"/>
                  </a:cubicBezTo>
                  <a:cubicBezTo>
                    <a:pt x="84443" y="250232"/>
                    <a:pt x="172168" y="271854"/>
                    <a:pt x="252940" y="282427"/>
                  </a:cubicBezTo>
                  <a:cubicBezTo>
                    <a:pt x="431343" y="305667"/>
                    <a:pt x="612128" y="297571"/>
                    <a:pt x="791864" y="289475"/>
                  </a:cubicBezTo>
                  <a:lnTo>
                    <a:pt x="2394732" y="217371"/>
                  </a:lnTo>
                  <a:cubicBezTo>
                    <a:pt x="2516556" y="211941"/>
                    <a:pt x="2651907" y="200702"/>
                    <a:pt x="2734774" y="111643"/>
                  </a:cubicBezTo>
                  <a:cubicBezTo>
                    <a:pt x="2764168" y="79544"/>
                    <a:pt x="2785009" y="40682"/>
                    <a:pt x="2795353" y="-1608"/>
                  </a:cubicBezTo>
                  <a:cubicBezTo>
                    <a:pt x="2798468" y="11250"/>
                    <a:pt x="2800916" y="24204"/>
                    <a:pt x="2802687" y="37348"/>
                  </a:cubicBezTo>
                  <a:cubicBezTo>
                    <a:pt x="2814308" y="123454"/>
                    <a:pt x="2794305" y="216895"/>
                    <a:pt x="2734774" y="280522"/>
                  </a:cubicBezTo>
                  <a:close/>
                </a:path>
              </a:pathLst>
            </a:custGeom>
            <a:solidFill>
              <a:srgbClr val="37383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20" name="Google Shape;220;p14"/>
            <p:cNvSpPr/>
            <p:nvPr/>
          </p:nvSpPr>
          <p:spPr>
            <a:xfrm rot="1119739">
              <a:off x="2525303" y="1811521"/>
              <a:ext cx="1118143" cy="462386"/>
            </a:xfrm>
            <a:custGeom>
              <a:rect b="b" l="l" r="r" t="t"/>
              <a:pathLst>
                <a:path extrusionOk="0" h="1160461" w="2806230">
                  <a:moveTo>
                    <a:pt x="2795435" y="859539"/>
                  </a:moveTo>
                  <a:cubicBezTo>
                    <a:pt x="2785091" y="901829"/>
                    <a:pt x="2764260" y="940691"/>
                    <a:pt x="2734856" y="972790"/>
                  </a:cubicBezTo>
                  <a:cubicBezTo>
                    <a:pt x="2651607" y="1061850"/>
                    <a:pt x="2516638" y="1073089"/>
                    <a:pt x="2394814" y="1078519"/>
                  </a:cubicBezTo>
                  <a:lnTo>
                    <a:pt x="791946" y="1150622"/>
                  </a:lnTo>
                  <a:cubicBezTo>
                    <a:pt x="612210" y="1158718"/>
                    <a:pt x="431425" y="1166815"/>
                    <a:pt x="253022" y="1143574"/>
                  </a:cubicBezTo>
                  <a:cubicBezTo>
                    <a:pt x="172250" y="1133001"/>
                    <a:pt x="84525" y="1111189"/>
                    <a:pt x="37662" y="1044704"/>
                  </a:cubicBezTo>
                  <a:cubicBezTo>
                    <a:pt x="19640" y="1018034"/>
                    <a:pt x="8153" y="987459"/>
                    <a:pt x="4134" y="955550"/>
                  </a:cubicBezTo>
                  <a:cubicBezTo>
                    <a:pt x="-695" y="915546"/>
                    <a:pt x="-1524" y="875159"/>
                    <a:pt x="1657" y="835059"/>
                  </a:cubicBezTo>
                  <a:cubicBezTo>
                    <a:pt x="7058" y="727521"/>
                    <a:pt x="12516" y="619985"/>
                    <a:pt x="18040" y="512257"/>
                  </a:cubicBezTo>
                  <a:cubicBezTo>
                    <a:pt x="22136" y="431866"/>
                    <a:pt x="8515" y="324710"/>
                    <a:pt x="42043" y="249557"/>
                  </a:cubicBezTo>
                  <a:cubicBezTo>
                    <a:pt x="94335" y="132399"/>
                    <a:pt x="318268" y="124971"/>
                    <a:pt x="421805" y="141163"/>
                  </a:cubicBezTo>
                  <a:cubicBezTo>
                    <a:pt x="534676" y="158689"/>
                    <a:pt x="646119" y="240128"/>
                    <a:pt x="659930" y="353476"/>
                  </a:cubicBezTo>
                  <a:cubicBezTo>
                    <a:pt x="664788" y="394242"/>
                    <a:pt x="656977" y="434533"/>
                    <a:pt x="648024" y="474919"/>
                  </a:cubicBezTo>
                  <a:cubicBezTo>
                    <a:pt x="638499" y="518734"/>
                    <a:pt x="627069" y="562644"/>
                    <a:pt x="628974" y="607031"/>
                  </a:cubicBezTo>
                  <a:cubicBezTo>
                    <a:pt x="630069" y="628842"/>
                    <a:pt x="634336" y="650369"/>
                    <a:pt x="641642" y="670943"/>
                  </a:cubicBezTo>
                  <a:cubicBezTo>
                    <a:pt x="663835" y="730475"/>
                    <a:pt x="705440" y="780862"/>
                    <a:pt x="759752" y="813818"/>
                  </a:cubicBezTo>
                  <a:cubicBezTo>
                    <a:pt x="831952" y="858396"/>
                    <a:pt x="919867" y="872778"/>
                    <a:pt x="1004640" y="867539"/>
                  </a:cubicBezTo>
                  <a:cubicBezTo>
                    <a:pt x="1238097" y="853252"/>
                    <a:pt x="1454505" y="684565"/>
                    <a:pt x="1525276" y="461679"/>
                  </a:cubicBezTo>
                  <a:cubicBezTo>
                    <a:pt x="1549946" y="383955"/>
                    <a:pt x="1558138" y="301850"/>
                    <a:pt x="1581379" y="223554"/>
                  </a:cubicBezTo>
                  <a:cubicBezTo>
                    <a:pt x="1604620" y="145259"/>
                    <a:pt x="1646720" y="67535"/>
                    <a:pt x="1718253" y="28387"/>
                  </a:cubicBezTo>
                  <a:cubicBezTo>
                    <a:pt x="1784928" y="-7999"/>
                    <a:pt x="1865128" y="-5427"/>
                    <a:pt x="1939899" y="5718"/>
                  </a:cubicBezTo>
                  <a:cubicBezTo>
                    <a:pt x="2250576" y="54009"/>
                    <a:pt x="2527030" y="229651"/>
                    <a:pt x="2702661" y="490445"/>
                  </a:cubicBezTo>
                  <a:cubicBezTo>
                    <a:pt x="2750858" y="562930"/>
                    <a:pt x="2791054" y="642845"/>
                    <a:pt x="2802769" y="729141"/>
                  </a:cubicBezTo>
                  <a:cubicBezTo>
                    <a:pt x="2808827" y="772671"/>
                    <a:pt x="2806332" y="816961"/>
                    <a:pt x="2795435" y="859539"/>
                  </a:cubicBezTo>
                  <a:close/>
                </a:path>
              </a:pathLst>
            </a:custGeom>
            <a:solidFill>
              <a:schemeClr val="accent6"/>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21" name="Google Shape;221;p14"/>
            <p:cNvSpPr/>
            <p:nvPr/>
          </p:nvSpPr>
          <p:spPr>
            <a:xfrm rot="1119739">
              <a:off x="2528473" y="2143232"/>
              <a:ext cx="114692" cy="114692"/>
            </a:xfrm>
            <a:custGeom>
              <a:rect b="b" l="l" r="r" t="t"/>
              <a:pathLst>
                <a:path extrusionOk="0" h="287845" w="287845">
                  <a:moveTo>
                    <a:pt x="287845" y="143923"/>
                  </a:moveTo>
                  <a:cubicBezTo>
                    <a:pt x="287845" y="223409"/>
                    <a:pt x="223409" y="287845"/>
                    <a:pt x="143923" y="287845"/>
                  </a:cubicBezTo>
                  <a:cubicBezTo>
                    <a:pt x="64436" y="287845"/>
                    <a:pt x="0" y="223409"/>
                    <a:pt x="0" y="143923"/>
                  </a:cubicBezTo>
                  <a:cubicBezTo>
                    <a:pt x="0" y="64436"/>
                    <a:pt x="64436" y="0"/>
                    <a:pt x="143923" y="0"/>
                  </a:cubicBezTo>
                  <a:cubicBezTo>
                    <a:pt x="223409" y="0"/>
                    <a:pt x="287845" y="64436"/>
                    <a:pt x="287845" y="143923"/>
                  </a:cubicBezTo>
                  <a:close/>
                </a:path>
              </a:pathLst>
            </a:custGeom>
            <a:solidFill>
              <a:srgbClr val="37383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22" name="Google Shape;222;p14"/>
            <p:cNvSpPr/>
            <p:nvPr/>
          </p:nvSpPr>
          <p:spPr>
            <a:xfrm rot="1119739">
              <a:off x="3293439" y="2382078"/>
              <a:ext cx="114692" cy="114692"/>
            </a:xfrm>
            <a:custGeom>
              <a:rect b="b" l="l" r="r" t="t"/>
              <a:pathLst>
                <a:path extrusionOk="0" h="287845" w="287845">
                  <a:moveTo>
                    <a:pt x="287846" y="143923"/>
                  </a:moveTo>
                  <a:cubicBezTo>
                    <a:pt x="287846" y="223409"/>
                    <a:pt x="223409" y="287845"/>
                    <a:pt x="143923" y="287845"/>
                  </a:cubicBezTo>
                  <a:cubicBezTo>
                    <a:pt x="64436" y="287845"/>
                    <a:pt x="0" y="223409"/>
                    <a:pt x="0" y="143923"/>
                  </a:cubicBezTo>
                  <a:cubicBezTo>
                    <a:pt x="0" y="64436"/>
                    <a:pt x="64436" y="0"/>
                    <a:pt x="143923" y="0"/>
                  </a:cubicBezTo>
                  <a:cubicBezTo>
                    <a:pt x="223409" y="0"/>
                    <a:pt x="287846" y="64436"/>
                    <a:pt x="287846" y="143923"/>
                  </a:cubicBezTo>
                  <a:close/>
                </a:path>
              </a:pathLst>
            </a:custGeom>
            <a:solidFill>
              <a:srgbClr val="37383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23" name="Google Shape;223;p14"/>
            <p:cNvSpPr/>
            <p:nvPr/>
          </p:nvSpPr>
          <p:spPr>
            <a:xfrm rot="1119739">
              <a:off x="2569799" y="2413773"/>
              <a:ext cx="11386" cy="11386"/>
            </a:xfrm>
            <a:custGeom>
              <a:rect b="b" l="l" r="r" t="t"/>
              <a:pathLst>
                <a:path extrusionOk="0" h="28575" w="28575">
                  <a:moveTo>
                    <a:pt x="14051" y="26967"/>
                  </a:moveTo>
                  <a:cubicBezTo>
                    <a:pt x="21938" y="26967"/>
                    <a:pt x="28339" y="20584"/>
                    <a:pt x="28339" y="12679"/>
                  </a:cubicBezTo>
                  <a:cubicBezTo>
                    <a:pt x="28339" y="4773"/>
                    <a:pt x="21938" y="-1608"/>
                    <a:pt x="14051" y="-1608"/>
                  </a:cubicBezTo>
                  <a:cubicBezTo>
                    <a:pt x="6164" y="-1608"/>
                    <a:pt x="-236" y="4773"/>
                    <a:pt x="-236" y="12679"/>
                  </a:cubicBezTo>
                  <a:cubicBezTo>
                    <a:pt x="-236" y="20584"/>
                    <a:pt x="6164" y="26967"/>
                    <a:pt x="14051" y="26967"/>
                  </a:cubicBezTo>
                  <a:close/>
                </a:path>
              </a:pathLst>
            </a:custGeom>
            <a:solidFill>
              <a:srgbClr val="95B4AE"/>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1 Title GIF">
  <p:cSld name="CUSTOM_21">
    <p:spTree>
      <p:nvGrpSpPr>
        <p:cNvPr id="224" name="Shape 224"/>
        <p:cNvGrpSpPr/>
        <p:nvPr/>
      </p:nvGrpSpPr>
      <p:grpSpPr>
        <a:xfrm>
          <a:off x="0" y="0"/>
          <a:ext cx="0" cy="0"/>
          <a:chOff x="0" y="0"/>
          <a:chExt cx="0" cy="0"/>
        </a:xfrm>
      </p:grpSpPr>
      <p:sp>
        <p:nvSpPr>
          <p:cNvPr id="225" name="Google Shape;225;p15"/>
          <p:cNvSpPr txBox="1"/>
          <p:nvPr>
            <p:ph type="title"/>
          </p:nvPr>
        </p:nvSpPr>
        <p:spPr>
          <a:xfrm>
            <a:off x="347175" y="465169"/>
            <a:ext cx="5279700" cy="923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Font typeface="Roboto"/>
              <a:buNone/>
              <a:defRPr sz="5200">
                <a:latin typeface="Roboto"/>
                <a:ea typeface="Roboto"/>
                <a:cs typeface="Roboto"/>
                <a:sym typeface="Roboto"/>
              </a:defRPr>
            </a:lvl1pPr>
            <a:lvl2pPr lvl="1" rtl="0" algn="ctr">
              <a:spcBef>
                <a:spcPts val="0"/>
              </a:spcBef>
              <a:spcAft>
                <a:spcPts val="0"/>
              </a:spcAft>
              <a:buSzPts val="5300"/>
              <a:buNone/>
              <a:defRPr sz="5300"/>
            </a:lvl2pPr>
            <a:lvl3pPr lvl="2" rtl="0" algn="ctr">
              <a:spcBef>
                <a:spcPts val="0"/>
              </a:spcBef>
              <a:spcAft>
                <a:spcPts val="0"/>
              </a:spcAft>
              <a:buSzPts val="5300"/>
              <a:buNone/>
              <a:defRPr sz="5300"/>
            </a:lvl3pPr>
            <a:lvl4pPr lvl="3" rtl="0" algn="ctr">
              <a:spcBef>
                <a:spcPts val="0"/>
              </a:spcBef>
              <a:spcAft>
                <a:spcPts val="0"/>
              </a:spcAft>
              <a:buSzPts val="5300"/>
              <a:buNone/>
              <a:defRPr sz="5300"/>
            </a:lvl4pPr>
            <a:lvl5pPr lvl="4" rtl="0" algn="ctr">
              <a:spcBef>
                <a:spcPts val="0"/>
              </a:spcBef>
              <a:spcAft>
                <a:spcPts val="0"/>
              </a:spcAft>
              <a:buSzPts val="5300"/>
              <a:buNone/>
              <a:defRPr sz="5300"/>
            </a:lvl5pPr>
            <a:lvl6pPr lvl="5" rtl="0" algn="ctr">
              <a:spcBef>
                <a:spcPts val="0"/>
              </a:spcBef>
              <a:spcAft>
                <a:spcPts val="0"/>
              </a:spcAft>
              <a:buSzPts val="5300"/>
              <a:buNone/>
              <a:defRPr sz="5300"/>
            </a:lvl6pPr>
            <a:lvl7pPr lvl="6" rtl="0" algn="ctr">
              <a:spcBef>
                <a:spcPts val="0"/>
              </a:spcBef>
              <a:spcAft>
                <a:spcPts val="0"/>
              </a:spcAft>
              <a:buSzPts val="5300"/>
              <a:buNone/>
              <a:defRPr sz="5300"/>
            </a:lvl7pPr>
            <a:lvl8pPr lvl="7" rtl="0" algn="ctr">
              <a:spcBef>
                <a:spcPts val="0"/>
              </a:spcBef>
              <a:spcAft>
                <a:spcPts val="0"/>
              </a:spcAft>
              <a:buSzPts val="5300"/>
              <a:buNone/>
              <a:defRPr sz="5300"/>
            </a:lvl8pPr>
            <a:lvl9pPr lvl="8" rtl="0" algn="ctr">
              <a:spcBef>
                <a:spcPts val="0"/>
              </a:spcBef>
              <a:spcAft>
                <a:spcPts val="0"/>
              </a:spcAft>
              <a:buSzPts val="5300"/>
              <a:buNone/>
              <a:defRPr sz="5300"/>
            </a:lvl9pPr>
          </a:lstStyle>
          <a:p/>
        </p:txBody>
      </p:sp>
      <p:pic>
        <p:nvPicPr>
          <p:cNvPr id="226" name="Google Shape;226;p15"/>
          <p:cNvPicPr preferRelativeResize="0"/>
          <p:nvPr/>
        </p:nvPicPr>
        <p:blipFill rotWithShape="1">
          <a:blip r:embed="rId2">
            <a:alphaModFix/>
          </a:blip>
          <a:srcRect b="15747" l="0" r="0" t="18223"/>
          <a:stretch/>
        </p:blipFill>
        <p:spPr>
          <a:xfrm>
            <a:off x="11700" y="912881"/>
            <a:ext cx="9144000" cy="341568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Intro">
  <p:cSld name="CUSTOM_1">
    <p:spTree>
      <p:nvGrpSpPr>
        <p:cNvPr id="227" name="Shape 227"/>
        <p:cNvGrpSpPr/>
        <p:nvPr/>
      </p:nvGrpSpPr>
      <p:grpSpPr>
        <a:xfrm>
          <a:off x="0" y="0"/>
          <a:ext cx="0" cy="0"/>
          <a:chOff x="0" y="0"/>
          <a:chExt cx="0" cy="0"/>
        </a:xfrm>
      </p:grpSpPr>
      <p:sp>
        <p:nvSpPr>
          <p:cNvPr id="228" name="Google Shape;228;p16"/>
          <p:cNvSpPr txBox="1"/>
          <p:nvPr>
            <p:ph type="title"/>
          </p:nvPr>
        </p:nvSpPr>
        <p:spPr>
          <a:xfrm>
            <a:off x="271238" y="278250"/>
            <a:ext cx="5202000" cy="993600"/>
          </a:xfrm>
          <a:prstGeom prst="rect">
            <a:avLst/>
          </a:prstGeom>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4400"/>
              <a:buFont typeface="Aldrich"/>
              <a:buNone/>
              <a:defRPr sz="4400"/>
            </a:lvl1pPr>
            <a:lvl2pPr lvl="1" rtl="0" algn="r">
              <a:spcBef>
                <a:spcPts val="0"/>
              </a:spcBef>
              <a:spcAft>
                <a:spcPts val="0"/>
              </a:spcAft>
              <a:buClr>
                <a:schemeClr val="dk1"/>
              </a:buClr>
              <a:buSzPts val="3700"/>
              <a:buFont typeface="Abril Fatface"/>
              <a:buNone/>
              <a:defRPr sz="3700">
                <a:solidFill>
                  <a:schemeClr val="dk1"/>
                </a:solidFill>
                <a:latin typeface="Abril Fatface"/>
                <a:ea typeface="Abril Fatface"/>
                <a:cs typeface="Abril Fatface"/>
                <a:sym typeface="Abril Fatface"/>
              </a:defRPr>
            </a:lvl2pPr>
            <a:lvl3pPr lvl="2" rtl="0" algn="r">
              <a:spcBef>
                <a:spcPts val="0"/>
              </a:spcBef>
              <a:spcAft>
                <a:spcPts val="0"/>
              </a:spcAft>
              <a:buClr>
                <a:schemeClr val="dk1"/>
              </a:buClr>
              <a:buSzPts val="3700"/>
              <a:buFont typeface="Abril Fatface"/>
              <a:buNone/>
              <a:defRPr sz="3700">
                <a:solidFill>
                  <a:schemeClr val="dk1"/>
                </a:solidFill>
                <a:latin typeface="Abril Fatface"/>
                <a:ea typeface="Abril Fatface"/>
                <a:cs typeface="Abril Fatface"/>
                <a:sym typeface="Abril Fatface"/>
              </a:defRPr>
            </a:lvl3pPr>
            <a:lvl4pPr lvl="3" rtl="0" algn="r">
              <a:spcBef>
                <a:spcPts val="0"/>
              </a:spcBef>
              <a:spcAft>
                <a:spcPts val="0"/>
              </a:spcAft>
              <a:buClr>
                <a:schemeClr val="dk1"/>
              </a:buClr>
              <a:buSzPts val="3700"/>
              <a:buFont typeface="Abril Fatface"/>
              <a:buNone/>
              <a:defRPr sz="3700">
                <a:solidFill>
                  <a:schemeClr val="dk1"/>
                </a:solidFill>
                <a:latin typeface="Abril Fatface"/>
                <a:ea typeface="Abril Fatface"/>
                <a:cs typeface="Abril Fatface"/>
                <a:sym typeface="Abril Fatface"/>
              </a:defRPr>
            </a:lvl4pPr>
            <a:lvl5pPr lvl="4" rtl="0" algn="r">
              <a:spcBef>
                <a:spcPts val="0"/>
              </a:spcBef>
              <a:spcAft>
                <a:spcPts val="0"/>
              </a:spcAft>
              <a:buClr>
                <a:schemeClr val="dk1"/>
              </a:buClr>
              <a:buSzPts val="3700"/>
              <a:buFont typeface="Abril Fatface"/>
              <a:buNone/>
              <a:defRPr sz="3700">
                <a:solidFill>
                  <a:schemeClr val="dk1"/>
                </a:solidFill>
                <a:latin typeface="Abril Fatface"/>
                <a:ea typeface="Abril Fatface"/>
                <a:cs typeface="Abril Fatface"/>
                <a:sym typeface="Abril Fatface"/>
              </a:defRPr>
            </a:lvl5pPr>
            <a:lvl6pPr lvl="5" rtl="0" algn="r">
              <a:spcBef>
                <a:spcPts val="0"/>
              </a:spcBef>
              <a:spcAft>
                <a:spcPts val="0"/>
              </a:spcAft>
              <a:buClr>
                <a:schemeClr val="dk1"/>
              </a:buClr>
              <a:buSzPts val="3700"/>
              <a:buFont typeface="Abril Fatface"/>
              <a:buNone/>
              <a:defRPr sz="3700">
                <a:solidFill>
                  <a:schemeClr val="dk1"/>
                </a:solidFill>
                <a:latin typeface="Abril Fatface"/>
                <a:ea typeface="Abril Fatface"/>
                <a:cs typeface="Abril Fatface"/>
                <a:sym typeface="Abril Fatface"/>
              </a:defRPr>
            </a:lvl6pPr>
            <a:lvl7pPr lvl="6" rtl="0" algn="r">
              <a:spcBef>
                <a:spcPts val="0"/>
              </a:spcBef>
              <a:spcAft>
                <a:spcPts val="0"/>
              </a:spcAft>
              <a:buClr>
                <a:schemeClr val="dk1"/>
              </a:buClr>
              <a:buSzPts val="3700"/>
              <a:buFont typeface="Abril Fatface"/>
              <a:buNone/>
              <a:defRPr sz="3700">
                <a:solidFill>
                  <a:schemeClr val="dk1"/>
                </a:solidFill>
                <a:latin typeface="Abril Fatface"/>
                <a:ea typeface="Abril Fatface"/>
                <a:cs typeface="Abril Fatface"/>
                <a:sym typeface="Abril Fatface"/>
              </a:defRPr>
            </a:lvl7pPr>
            <a:lvl8pPr lvl="7" rtl="0" algn="r">
              <a:spcBef>
                <a:spcPts val="0"/>
              </a:spcBef>
              <a:spcAft>
                <a:spcPts val="0"/>
              </a:spcAft>
              <a:buClr>
                <a:schemeClr val="dk1"/>
              </a:buClr>
              <a:buSzPts val="3700"/>
              <a:buFont typeface="Abril Fatface"/>
              <a:buNone/>
              <a:defRPr sz="3700">
                <a:solidFill>
                  <a:schemeClr val="dk1"/>
                </a:solidFill>
                <a:latin typeface="Abril Fatface"/>
                <a:ea typeface="Abril Fatface"/>
                <a:cs typeface="Abril Fatface"/>
                <a:sym typeface="Abril Fatface"/>
              </a:defRPr>
            </a:lvl8pPr>
            <a:lvl9pPr lvl="8" rtl="0" algn="r">
              <a:spcBef>
                <a:spcPts val="0"/>
              </a:spcBef>
              <a:spcAft>
                <a:spcPts val="0"/>
              </a:spcAft>
              <a:buClr>
                <a:schemeClr val="dk1"/>
              </a:buClr>
              <a:buSzPts val="3700"/>
              <a:buFont typeface="Abril Fatface"/>
              <a:buNone/>
              <a:defRPr sz="3700">
                <a:solidFill>
                  <a:schemeClr val="dk1"/>
                </a:solidFill>
                <a:latin typeface="Abril Fatface"/>
                <a:ea typeface="Abril Fatface"/>
                <a:cs typeface="Abril Fatface"/>
                <a:sym typeface="Abril Fatfac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Intro GIF">
  <p:cSld name="CUSTOM_1_1">
    <p:spTree>
      <p:nvGrpSpPr>
        <p:cNvPr id="229" name="Shape 229"/>
        <p:cNvGrpSpPr/>
        <p:nvPr/>
      </p:nvGrpSpPr>
      <p:grpSpPr>
        <a:xfrm>
          <a:off x="0" y="0"/>
          <a:ext cx="0" cy="0"/>
          <a:chOff x="0" y="0"/>
          <a:chExt cx="0" cy="0"/>
        </a:xfrm>
      </p:grpSpPr>
      <p:sp>
        <p:nvSpPr>
          <p:cNvPr id="230" name="Google Shape;230;p17"/>
          <p:cNvSpPr txBox="1"/>
          <p:nvPr>
            <p:ph type="title"/>
          </p:nvPr>
        </p:nvSpPr>
        <p:spPr>
          <a:xfrm>
            <a:off x="271238" y="278250"/>
            <a:ext cx="5208300" cy="993600"/>
          </a:xfrm>
          <a:prstGeom prst="rect">
            <a:avLst/>
          </a:prstGeom>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5000"/>
              <a:buFont typeface="Aldrich"/>
              <a:buNone/>
              <a:defRPr sz="5000"/>
            </a:lvl1pPr>
            <a:lvl2pPr lvl="1" rtl="0" algn="r">
              <a:spcBef>
                <a:spcPts val="0"/>
              </a:spcBef>
              <a:spcAft>
                <a:spcPts val="0"/>
              </a:spcAft>
              <a:buClr>
                <a:schemeClr val="dk1"/>
              </a:buClr>
              <a:buSzPts val="4200"/>
              <a:buFont typeface="Abril Fatface"/>
              <a:buNone/>
              <a:defRPr sz="4200">
                <a:solidFill>
                  <a:schemeClr val="dk1"/>
                </a:solidFill>
                <a:latin typeface="Abril Fatface"/>
                <a:ea typeface="Abril Fatface"/>
                <a:cs typeface="Abril Fatface"/>
                <a:sym typeface="Abril Fatface"/>
              </a:defRPr>
            </a:lvl2pPr>
            <a:lvl3pPr lvl="2" rtl="0" algn="r">
              <a:spcBef>
                <a:spcPts val="0"/>
              </a:spcBef>
              <a:spcAft>
                <a:spcPts val="0"/>
              </a:spcAft>
              <a:buClr>
                <a:schemeClr val="dk1"/>
              </a:buClr>
              <a:buSzPts val="4200"/>
              <a:buFont typeface="Abril Fatface"/>
              <a:buNone/>
              <a:defRPr sz="4200">
                <a:solidFill>
                  <a:schemeClr val="dk1"/>
                </a:solidFill>
                <a:latin typeface="Abril Fatface"/>
                <a:ea typeface="Abril Fatface"/>
                <a:cs typeface="Abril Fatface"/>
                <a:sym typeface="Abril Fatface"/>
              </a:defRPr>
            </a:lvl3pPr>
            <a:lvl4pPr lvl="3" rtl="0" algn="r">
              <a:spcBef>
                <a:spcPts val="0"/>
              </a:spcBef>
              <a:spcAft>
                <a:spcPts val="0"/>
              </a:spcAft>
              <a:buClr>
                <a:schemeClr val="dk1"/>
              </a:buClr>
              <a:buSzPts val="4200"/>
              <a:buFont typeface="Abril Fatface"/>
              <a:buNone/>
              <a:defRPr sz="4200">
                <a:solidFill>
                  <a:schemeClr val="dk1"/>
                </a:solidFill>
                <a:latin typeface="Abril Fatface"/>
                <a:ea typeface="Abril Fatface"/>
                <a:cs typeface="Abril Fatface"/>
                <a:sym typeface="Abril Fatface"/>
              </a:defRPr>
            </a:lvl4pPr>
            <a:lvl5pPr lvl="4" rtl="0" algn="r">
              <a:spcBef>
                <a:spcPts val="0"/>
              </a:spcBef>
              <a:spcAft>
                <a:spcPts val="0"/>
              </a:spcAft>
              <a:buClr>
                <a:schemeClr val="dk1"/>
              </a:buClr>
              <a:buSzPts val="4200"/>
              <a:buFont typeface="Abril Fatface"/>
              <a:buNone/>
              <a:defRPr sz="4200">
                <a:solidFill>
                  <a:schemeClr val="dk1"/>
                </a:solidFill>
                <a:latin typeface="Abril Fatface"/>
                <a:ea typeface="Abril Fatface"/>
                <a:cs typeface="Abril Fatface"/>
                <a:sym typeface="Abril Fatface"/>
              </a:defRPr>
            </a:lvl5pPr>
            <a:lvl6pPr lvl="5" rtl="0" algn="r">
              <a:spcBef>
                <a:spcPts val="0"/>
              </a:spcBef>
              <a:spcAft>
                <a:spcPts val="0"/>
              </a:spcAft>
              <a:buClr>
                <a:schemeClr val="dk1"/>
              </a:buClr>
              <a:buSzPts val="4200"/>
              <a:buFont typeface="Abril Fatface"/>
              <a:buNone/>
              <a:defRPr sz="4200">
                <a:solidFill>
                  <a:schemeClr val="dk1"/>
                </a:solidFill>
                <a:latin typeface="Abril Fatface"/>
                <a:ea typeface="Abril Fatface"/>
                <a:cs typeface="Abril Fatface"/>
                <a:sym typeface="Abril Fatface"/>
              </a:defRPr>
            </a:lvl6pPr>
            <a:lvl7pPr lvl="6" rtl="0" algn="r">
              <a:spcBef>
                <a:spcPts val="0"/>
              </a:spcBef>
              <a:spcAft>
                <a:spcPts val="0"/>
              </a:spcAft>
              <a:buClr>
                <a:schemeClr val="dk1"/>
              </a:buClr>
              <a:buSzPts val="4200"/>
              <a:buFont typeface="Abril Fatface"/>
              <a:buNone/>
              <a:defRPr sz="4200">
                <a:solidFill>
                  <a:schemeClr val="dk1"/>
                </a:solidFill>
                <a:latin typeface="Abril Fatface"/>
                <a:ea typeface="Abril Fatface"/>
                <a:cs typeface="Abril Fatface"/>
                <a:sym typeface="Abril Fatface"/>
              </a:defRPr>
            </a:lvl7pPr>
            <a:lvl8pPr lvl="7" rtl="0" algn="r">
              <a:spcBef>
                <a:spcPts val="0"/>
              </a:spcBef>
              <a:spcAft>
                <a:spcPts val="0"/>
              </a:spcAft>
              <a:buClr>
                <a:schemeClr val="dk1"/>
              </a:buClr>
              <a:buSzPts val="4200"/>
              <a:buFont typeface="Abril Fatface"/>
              <a:buNone/>
              <a:defRPr sz="4200">
                <a:solidFill>
                  <a:schemeClr val="dk1"/>
                </a:solidFill>
                <a:latin typeface="Abril Fatface"/>
                <a:ea typeface="Abril Fatface"/>
                <a:cs typeface="Abril Fatface"/>
                <a:sym typeface="Abril Fatface"/>
              </a:defRPr>
            </a:lvl8pPr>
            <a:lvl9pPr lvl="8" rtl="0" algn="r">
              <a:spcBef>
                <a:spcPts val="0"/>
              </a:spcBef>
              <a:spcAft>
                <a:spcPts val="0"/>
              </a:spcAft>
              <a:buClr>
                <a:schemeClr val="dk1"/>
              </a:buClr>
              <a:buSzPts val="4200"/>
              <a:buFont typeface="Abril Fatface"/>
              <a:buNone/>
              <a:defRPr sz="4200">
                <a:solidFill>
                  <a:schemeClr val="dk1"/>
                </a:solidFill>
                <a:latin typeface="Abril Fatface"/>
                <a:ea typeface="Abril Fatface"/>
                <a:cs typeface="Abril Fatface"/>
                <a:sym typeface="Abril Fatface"/>
              </a:defRPr>
            </a:lvl9pPr>
          </a:lstStyle>
          <a:p/>
        </p:txBody>
      </p:sp>
      <p:pic>
        <p:nvPicPr>
          <p:cNvPr id="231" name="Google Shape;231;p17"/>
          <p:cNvPicPr preferRelativeResize="0"/>
          <p:nvPr/>
        </p:nvPicPr>
        <p:blipFill rotWithShape="1">
          <a:blip r:embed="rId2">
            <a:alphaModFix/>
          </a:blip>
          <a:srcRect b="15747" l="0" r="0" t="18223"/>
          <a:stretch/>
        </p:blipFill>
        <p:spPr>
          <a:xfrm>
            <a:off x="11700" y="912881"/>
            <a:ext cx="9144000" cy="341568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3 Popup">
  <p:cSld name="CUSTOM_2">
    <p:spTree>
      <p:nvGrpSpPr>
        <p:cNvPr id="232" name="Shape 232"/>
        <p:cNvGrpSpPr/>
        <p:nvPr/>
      </p:nvGrpSpPr>
      <p:grpSpPr>
        <a:xfrm>
          <a:off x="0" y="0"/>
          <a:ext cx="0" cy="0"/>
          <a:chOff x="0" y="0"/>
          <a:chExt cx="0" cy="0"/>
        </a:xfrm>
      </p:grpSpPr>
      <p:sp>
        <p:nvSpPr>
          <p:cNvPr id="233" name="Google Shape;233;p18"/>
          <p:cNvSpPr/>
          <p:nvPr/>
        </p:nvSpPr>
        <p:spPr>
          <a:xfrm>
            <a:off x="294773" y="335381"/>
            <a:ext cx="7446900" cy="3317700"/>
          </a:xfrm>
          <a:prstGeom prst="roundRect">
            <a:avLst>
              <a:gd fmla="val 4156" name="adj"/>
            </a:avLst>
          </a:prstGeom>
          <a:solidFill>
            <a:srgbClr val="FFFFFF">
              <a:alpha val="64709"/>
            </a:srgbClr>
          </a:solidFill>
          <a:ln>
            <a:noFill/>
          </a:ln>
          <a:effectLst>
            <a:outerShdw blurRad="101600" rotWithShape="0" algn="bl" dir="18900000" dist="635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sz="1500">
              <a:solidFill>
                <a:srgbClr val="595959"/>
              </a:solidFill>
              <a:latin typeface="Arial"/>
              <a:ea typeface="Arial"/>
              <a:cs typeface="Arial"/>
              <a:sym typeface="Arial"/>
            </a:endParaRPr>
          </a:p>
        </p:txBody>
      </p:sp>
      <p:sp>
        <p:nvSpPr>
          <p:cNvPr id="234" name="Google Shape;234;p18"/>
          <p:cNvSpPr txBox="1"/>
          <p:nvPr>
            <p:ph idx="1" type="body"/>
          </p:nvPr>
        </p:nvSpPr>
        <p:spPr>
          <a:xfrm>
            <a:off x="403369" y="1043344"/>
            <a:ext cx="7234500" cy="24408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Char char="●"/>
              <a:defRPr sz="1100"/>
            </a:lvl1pPr>
            <a:lvl2pPr indent="-298450" lvl="1" marL="914400" rtl="0">
              <a:spcBef>
                <a:spcPts val="1600"/>
              </a:spcBef>
              <a:spcAft>
                <a:spcPts val="0"/>
              </a:spcAft>
              <a:buSzPts val="1100"/>
              <a:buChar char="○"/>
              <a:defRPr sz="11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1100"/>
            </a:lvl4pPr>
            <a:lvl5pPr indent="-298450" lvl="4" marL="2286000" rtl="0">
              <a:spcBef>
                <a:spcPts val="1600"/>
              </a:spcBef>
              <a:spcAft>
                <a:spcPts val="0"/>
              </a:spcAft>
              <a:buSzPts val="1100"/>
              <a:buChar char="○"/>
              <a:defRPr sz="1100"/>
            </a:lvl5pPr>
            <a:lvl6pPr indent="-298450" lvl="5" marL="2743200" rtl="0">
              <a:spcBef>
                <a:spcPts val="1600"/>
              </a:spcBef>
              <a:spcAft>
                <a:spcPts val="0"/>
              </a:spcAft>
              <a:buSzPts val="1100"/>
              <a:buChar char="■"/>
              <a:defRPr sz="1100"/>
            </a:lvl6pPr>
            <a:lvl7pPr indent="-298450" lvl="6" marL="3200400" rtl="0">
              <a:spcBef>
                <a:spcPts val="1600"/>
              </a:spcBef>
              <a:spcAft>
                <a:spcPts val="0"/>
              </a:spcAft>
              <a:buSzPts val="1100"/>
              <a:buChar char="●"/>
              <a:defRPr sz="1100"/>
            </a:lvl7pPr>
            <a:lvl8pPr indent="-298450" lvl="7" marL="3657600" rtl="0">
              <a:spcBef>
                <a:spcPts val="1600"/>
              </a:spcBef>
              <a:spcAft>
                <a:spcPts val="0"/>
              </a:spcAft>
              <a:buSzPts val="1100"/>
              <a:buChar char="○"/>
              <a:defRPr sz="1100"/>
            </a:lvl8pPr>
            <a:lvl9pPr indent="-298450" lvl="8" marL="4114800" rtl="0">
              <a:spcBef>
                <a:spcPts val="1600"/>
              </a:spcBef>
              <a:spcAft>
                <a:spcPts val="1600"/>
              </a:spcAft>
              <a:buSzPts val="1100"/>
              <a:buChar char="■"/>
              <a:defRPr sz="1100"/>
            </a:lvl9pPr>
          </a:lstStyle>
          <a:p/>
        </p:txBody>
      </p:sp>
      <p:sp>
        <p:nvSpPr>
          <p:cNvPr id="235" name="Google Shape;235;p18"/>
          <p:cNvSpPr txBox="1"/>
          <p:nvPr>
            <p:ph idx="2" type="subTitle"/>
          </p:nvPr>
        </p:nvSpPr>
        <p:spPr>
          <a:xfrm>
            <a:off x="403444" y="540113"/>
            <a:ext cx="7234500" cy="503400"/>
          </a:xfrm>
          <a:prstGeom prst="rect">
            <a:avLst/>
          </a:prstGeom>
        </p:spPr>
        <p:txBody>
          <a:bodyPr anchorCtr="0" anchor="t" bIns="68575" lIns="68575" spcFirstLastPara="1" rIns="68575" wrap="square" tIns="68575">
            <a:noAutofit/>
          </a:bodyPr>
          <a:lstStyle>
            <a:lvl1pPr lvl="0" rtl="0" algn="l">
              <a:spcBef>
                <a:spcPts val="0"/>
              </a:spcBef>
              <a:spcAft>
                <a:spcPts val="0"/>
              </a:spcAft>
              <a:buClr>
                <a:schemeClr val="dk1"/>
              </a:buClr>
              <a:buSzPts val="2300"/>
              <a:buFont typeface="Roboto"/>
              <a:buNone/>
              <a:defRPr b="1" sz="2300">
                <a:solidFill>
                  <a:schemeClr val="dk1"/>
                </a:solidFill>
                <a:latin typeface="Roboto"/>
                <a:ea typeface="Roboto"/>
                <a:cs typeface="Roboto"/>
                <a:sym typeface="Roboto"/>
              </a:defRPr>
            </a:lvl1pPr>
            <a:lvl2pPr lvl="1" rtl="0" algn="l">
              <a:spcBef>
                <a:spcPts val="0"/>
              </a:spcBef>
              <a:spcAft>
                <a:spcPts val="0"/>
              </a:spcAft>
              <a:buClr>
                <a:schemeClr val="dk1"/>
              </a:buClr>
              <a:buSzPts val="2300"/>
              <a:buFont typeface="Roboto"/>
              <a:buNone/>
              <a:defRPr b="1" sz="2300">
                <a:solidFill>
                  <a:schemeClr val="dk1"/>
                </a:solidFill>
                <a:latin typeface="Roboto"/>
                <a:ea typeface="Roboto"/>
                <a:cs typeface="Roboto"/>
                <a:sym typeface="Roboto"/>
              </a:defRPr>
            </a:lvl2pPr>
            <a:lvl3pPr lvl="2" rtl="0" algn="l">
              <a:spcBef>
                <a:spcPts val="0"/>
              </a:spcBef>
              <a:spcAft>
                <a:spcPts val="0"/>
              </a:spcAft>
              <a:buClr>
                <a:schemeClr val="dk1"/>
              </a:buClr>
              <a:buSzPts val="2300"/>
              <a:buFont typeface="Roboto"/>
              <a:buNone/>
              <a:defRPr b="1" sz="2300">
                <a:solidFill>
                  <a:schemeClr val="dk1"/>
                </a:solidFill>
                <a:latin typeface="Roboto"/>
                <a:ea typeface="Roboto"/>
                <a:cs typeface="Roboto"/>
                <a:sym typeface="Roboto"/>
              </a:defRPr>
            </a:lvl3pPr>
            <a:lvl4pPr lvl="3" rtl="0" algn="l">
              <a:spcBef>
                <a:spcPts val="0"/>
              </a:spcBef>
              <a:spcAft>
                <a:spcPts val="0"/>
              </a:spcAft>
              <a:buClr>
                <a:schemeClr val="dk1"/>
              </a:buClr>
              <a:buSzPts val="2300"/>
              <a:buFont typeface="Roboto"/>
              <a:buNone/>
              <a:defRPr b="1" sz="2300">
                <a:solidFill>
                  <a:schemeClr val="dk1"/>
                </a:solidFill>
                <a:latin typeface="Roboto"/>
                <a:ea typeface="Roboto"/>
                <a:cs typeface="Roboto"/>
                <a:sym typeface="Roboto"/>
              </a:defRPr>
            </a:lvl4pPr>
            <a:lvl5pPr lvl="4" rtl="0" algn="l">
              <a:spcBef>
                <a:spcPts val="0"/>
              </a:spcBef>
              <a:spcAft>
                <a:spcPts val="0"/>
              </a:spcAft>
              <a:buClr>
                <a:schemeClr val="dk1"/>
              </a:buClr>
              <a:buSzPts val="2300"/>
              <a:buFont typeface="Roboto"/>
              <a:buNone/>
              <a:defRPr b="1" sz="2300">
                <a:solidFill>
                  <a:schemeClr val="dk1"/>
                </a:solidFill>
                <a:latin typeface="Roboto"/>
                <a:ea typeface="Roboto"/>
                <a:cs typeface="Roboto"/>
                <a:sym typeface="Roboto"/>
              </a:defRPr>
            </a:lvl5pPr>
            <a:lvl6pPr lvl="5" rtl="0" algn="l">
              <a:spcBef>
                <a:spcPts val="0"/>
              </a:spcBef>
              <a:spcAft>
                <a:spcPts val="0"/>
              </a:spcAft>
              <a:buClr>
                <a:schemeClr val="dk1"/>
              </a:buClr>
              <a:buSzPts val="2300"/>
              <a:buFont typeface="Roboto"/>
              <a:buNone/>
              <a:defRPr b="1" sz="2300">
                <a:solidFill>
                  <a:schemeClr val="dk1"/>
                </a:solidFill>
                <a:latin typeface="Roboto"/>
                <a:ea typeface="Roboto"/>
                <a:cs typeface="Roboto"/>
                <a:sym typeface="Roboto"/>
              </a:defRPr>
            </a:lvl6pPr>
            <a:lvl7pPr lvl="6" rtl="0" algn="l">
              <a:spcBef>
                <a:spcPts val="0"/>
              </a:spcBef>
              <a:spcAft>
                <a:spcPts val="0"/>
              </a:spcAft>
              <a:buClr>
                <a:schemeClr val="dk1"/>
              </a:buClr>
              <a:buSzPts val="2300"/>
              <a:buFont typeface="Roboto"/>
              <a:buNone/>
              <a:defRPr b="1" sz="2300">
                <a:solidFill>
                  <a:schemeClr val="dk1"/>
                </a:solidFill>
                <a:latin typeface="Roboto"/>
                <a:ea typeface="Roboto"/>
                <a:cs typeface="Roboto"/>
                <a:sym typeface="Roboto"/>
              </a:defRPr>
            </a:lvl7pPr>
            <a:lvl8pPr lvl="7" rtl="0" algn="l">
              <a:spcBef>
                <a:spcPts val="0"/>
              </a:spcBef>
              <a:spcAft>
                <a:spcPts val="0"/>
              </a:spcAft>
              <a:buClr>
                <a:schemeClr val="dk1"/>
              </a:buClr>
              <a:buSzPts val="2300"/>
              <a:buFont typeface="Roboto"/>
              <a:buNone/>
              <a:defRPr b="1" sz="2300">
                <a:solidFill>
                  <a:schemeClr val="dk1"/>
                </a:solidFill>
                <a:latin typeface="Roboto"/>
                <a:ea typeface="Roboto"/>
                <a:cs typeface="Roboto"/>
                <a:sym typeface="Roboto"/>
              </a:defRPr>
            </a:lvl8pPr>
            <a:lvl9pPr lvl="8" rtl="0" algn="l">
              <a:spcBef>
                <a:spcPts val="0"/>
              </a:spcBef>
              <a:spcAft>
                <a:spcPts val="0"/>
              </a:spcAft>
              <a:buClr>
                <a:schemeClr val="dk1"/>
              </a:buClr>
              <a:buSzPts val="2300"/>
              <a:buFont typeface="Roboto"/>
              <a:buNone/>
              <a:defRPr b="1" sz="2300">
                <a:solidFill>
                  <a:schemeClr val="dk1"/>
                </a:solidFill>
                <a:latin typeface="Roboto"/>
                <a:ea typeface="Roboto"/>
                <a:cs typeface="Roboto"/>
                <a:sym typeface="Roboto"/>
              </a:defRPr>
            </a:lvl9pPr>
          </a:lstStyle>
          <a:p/>
        </p:txBody>
      </p:sp>
      <p:sp>
        <p:nvSpPr>
          <p:cNvPr id="236" name="Google Shape;236;p18"/>
          <p:cNvSpPr/>
          <p:nvPr/>
        </p:nvSpPr>
        <p:spPr>
          <a:xfrm>
            <a:off x="7324216" y="413355"/>
            <a:ext cx="313800" cy="313800"/>
          </a:xfrm>
          <a:prstGeom prst="ellipse">
            <a:avLst/>
          </a:prstGeom>
          <a:solidFill>
            <a:srgbClr val="FFFFFF"/>
          </a:solidFill>
          <a:ln>
            <a:noFill/>
          </a:ln>
          <a:effectLst>
            <a:outerShdw blurRad="63500" sx="102000" rotWithShape="0" algn="ctr" sy="102000">
              <a:srgbClr val="000000">
                <a:alpha val="40000"/>
              </a:srgbClr>
            </a:outerShdw>
          </a:effectLst>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37" name="Google Shape;237;p18"/>
          <p:cNvSpPr/>
          <p:nvPr/>
        </p:nvSpPr>
        <p:spPr>
          <a:xfrm>
            <a:off x="7408378" y="505294"/>
            <a:ext cx="145334" cy="129787"/>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lt1"/>
                </a:solidFill>
                <a:latin typeface="Coiny"/>
              </a:rPr>
              <a:t>x</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3 Popup GIF">
  <p:cSld name="CUSTOM_2_1">
    <p:spTree>
      <p:nvGrpSpPr>
        <p:cNvPr id="238" name="Shape 238"/>
        <p:cNvGrpSpPr/>
        <p:nvPr/>
      </p:nvGrpSpPr>
      <p:grpSpPr>
        <a:xfrm>
          <a:off x="0" y="0"/>
          <a:ext cx="0" cy="0"/>
          <a:chOff x="0" y="0"/>
          <a:chExt cx="0" cy="0"/>
        </a:xfrm>
      </p:grpSpPr>
      <p:pic>
        <p:nvPicPr>
          <p:cNvPr id="239" name="Google Shape;239;p19"/>
          <p:cNvPicPr preferRelativeResize="0"/>
          <p:nvPr/>
        </p:nvPicPr>
        <p:blipFill rotWithShape="1">
          <a:blip r:embed="rId2">
            <a:alphaModFix/>
          </a:blip>
          <a:srcRect b="15747" l="0" r="0" t="18223"/>
          <a:stretch/>
        </p:blipFill>
        <p:spPr>
          <a:xfrm>
            <a:off x="11700" y="912881"/>
            <a:ext cx="9144000" cy="3415687"/>
          </a:xfrm>
          <a:prstGeom prst="rect">
            <a:avLst/>
          </a:prstGeom>
          <a:noFill/>
          <a:ln>
            <a:noFill/>
          </a:ln>
        </p:spPr>
      </p:pic>
      <p:sp>
        <p:nvSpPr>
          <p:cNvPr id="240" name="Google Shape;240;p19"/>
          <p:cNvSpPr/>
          <p:nvPr/>
        </p:nvSpPr>
        <p:spPr>
          <a:xfrm>
            <a:off x="294773" y="335381"/>
            <a:ext cx="7446900" cy="3317700"/>
          </a:xfrm>
          <a:prstGeom prst="roundRect">
            <a:avLst>
              <a:gd fmla="val 4156" name="adj"/>
            </a:avLst>
          </a:prstGeom>
          <a:solidFill>
            <a:srgbClr val="FFFFFF">
              <a:alpha val="64709"/>
            </a:srgbClr>
          </a:solidFill>
          <a:ln>
            <a:noFill/>
          </a:ln>
          <a:effectLst>
            <a:outerShdw blurRad="101600" rotWithShape="0" algn="bl" dir="18900000" dist="63500">
              <a:srgbClr val="000000">
                <a:alpha val="2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sz="1500">
              <a:solidFill>
                <a:srgbClr val="595959"/>
              </a:solidFill>
              <a:latin typeface="Arial"/>
              <a:ea typeface="Arial"/>
              <a:cs typeface="Arial"/>
              <a:sym typeface="Arial"/>
            </a:endParaRPr>
          </a:p>
        </p:txBody>
      </p:sp>
      <p:sp>
        <p:nvSpPr>
          <p:cNvPr id="241" name="Google Shape;241;p19"/>
          <p:cNvSpPr txBox="1"/>
          <p:nvPr>
            <p:ph idx="1" type="body"/>
          </p:nvPr>
        </p:nvSpPr>
        <p:spPr>
          <a:xfrm>
            <a:off x="403369" y="1043344"/>
            <a:ext cx="7234500" cy="24408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Char char="●"/>
              <a:defRPr sz="1100"/>
            </a:lvl1pPr>
            <a:lvl2pPr indent="-298450" lvl="1" marL="914400" rtl="0">
              <a:spcBef>
                <a:spcPts val="1600"/>
              </a:spcBef>
              <a:spcAft>
                <a:spcPts val="0"/>
              </a:spcAft>
              <a:buSzPts val="1100"/>
              <a:buChar char="○"/>
              <a:defRPr sz="11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1100"/>
            </a:lvl4pPr>
            <a:lvl5pPr indent="-298450" lvl="4" marL="2286000" rtl="0">
              <a:spcBef>
                <a:spcPts val="1600"/>
              </a:spcBef>
              <a:spcAft>
                <a:spcPts val="0"/>
              </a:spcAft>
              <a:buSzPts val="1100"/>
              <a:buChar char="○"/>
              <a:defRPr sz="1100"/>
            </a:lvl5pPr>
            <a:lvl6pPr indent="-298450" lvl="5" marL="2743200" rtl="0">
              <a:spcBef>
                <a:spcPts val="1600"/>
              </a:spcBef>
              <a:spcAft>
                <a:spcPts val="0"/>
              </a:spcAft>
              <a:buSzPts val="1100"/>
              <a:buChar char="■"/>
              <a:defRPr sz="1100"/>
            </a:lvl6pPr>
            <a:lvl7pPr indent="-298450" lvl="6" marL="3200400" rtl="0">
              <a:spcBef>
                <a:spcPts val="1600"/>
              </a:spcBef>
              <a:spcAft>
                <a:spcPts val="0"/>
              </a:spcAft>
              <a:buSzPts val="1100"/>
              <a:buChar char="●"/>
              <a:defRPr sz="1100"/>
            </a:lvl7pPr>
            <a:lvl8pPr indent="-298450" lvl="7" marL="3657600" rtl="0">
              <a:spcBef>
                <a:spcPts val="1600"/>
              </a:spcBef>
              <a:spcAft>
                <a:spcPts val="0"/>
              </a:spcAft>
              <a:buSzPts val="1100"/>
              <a:buChar char="○"/>
              <a:defRPr sz="1100"/>
            </a:lvl8pPr>
            <a:lvl9pPr indent="-298450" lvl="8" marL="4114800" rtl="0">
              <a:spcBef>
                <a:spcPts val="1600"/>
              </a:spcBef>
              <a:spcAft>
                <a:spcPts val="1600"/>
              </a:spcAft>
              <a:buSzPts val="1100"/>
              <a:buChar char="■"/>
              <a:defRPr sz="1100"/>
            </a:lvl9pPr>
          </a:lstStyle>
          <a:p/>
        </p:txBody>
      </p:sp>
      <p:sp>
        <p:nvSpPr>
          <p:cNvPr id="242" name="Google Shape;242;p19"/>
          <p:cNvSpPr txBox="1"/>
          <p:nvPr>
            <p:ph idx="2" type="subTitle"/>
          </p:nvPr>
        </p:nvSpPr>
        <p:spPr>
          <a:xfrm>
            <a:off x="403444" y="540113"/>
            <a:ext cx="7234500" cy="503400"/>
          </a:xfrm>
          <a:prstGeom prst="rect">
            <a:avLst/>
          </a:prstGeom>
        </p:spPr>
        <p:txBody>
          <a:bodyPr anchorCtr="0" anchor="t" bIns="68575" lIns="68575" spcFirstLastPara="1" rIns="68575" wrap="square" tIns="68575">
            <a:noAutofit/>
          </a:bodyPr>
          <a:lstStyle>
            <a:lvl1pPr lvl="0" rtl="0" algn="l">
              <a:spcBef>
                <a:spcPts val="0"/>
              </a:spcBef>
              <a:spcAft>
                <a:spcPts val="0"/>
              </a:spcAft>
              <a:buClr>
                <a:schemeClr val="dk1"/>
              </a:buClr>
              <a:buSzPts val="2300"/>
              <a:buFont typeface="Roboto"/>
              <a:buNone/>
              <a:defRPr b="1" sz="2300">
                <a:solidFill>
                  <a:schemeClr val="dk1"/>
                </a:solidFill>
                <a:latin typeface="Roboto"/>
                <a:ea typeface="Roboto"/>
                <a:cs typeface="Roboto"/>
                <a:sym typeface="Roboto"/>
              </a:defRPr>
            </a:lvl1pPr>
            <a:lvl2pPr lvl="1" rtl="0" algn="l">
              <a:spcBef>
                <a:spcPts val="0"/>
              </a:spcBef>
              <a:spcAft>
                <a:spcPts val="0"/>
              </a:spcAft>
              <a:buClr>
                <a:schemeClr val="dk1"/>
              </a:buClr>
              <a:buSzPts val="2300"/>
              <a:buFont typeface="Roboto"/>
              <a:buNone/>
              <a:defRPr b="1" sz="2300">
                <a:solidFill>
                  <a:schemeClr val="dk1"/>
                </a:solidFill>
                <a:latin typeface="Roboto"/>
                <a:ea typeface="Roboto"/>
                <a:cs typeface="Roboto"/>
                <a:sym typeface="Roboto"/>
              </a:defRPr>
            </a:lvl2pPr>
            <a:lvl3pPr lvl="2" rtl="0" algn="l">
              <a:spcBef>
                <a:spcPts val="0"/>
              </a:spcBef>
              <a:spcAft>
                <a:spcPts val="0"/>
              </a:spcAft>
              <a:buClr>
                <a:schemeClr val="dk1"/>
              </a:buClr>
              <a:buSzPts val="2300"/>
              <a:buFont typeface="Roboto"/>
              <a:buNone/>
              <a:defRPr b="1" sz="2300">
                <a:solidFill>
                  <a:schemeClr val="dk1"/>
                </a:solidFill>
                <a:latin typeface="Roboto"/>
                <a:ea typeface="Roboto"/>
                <a:cs typeface="Roboto"/>
                <a:sym typeface="Roboto"/>
              </a:defRPr>
            </a:lvl3pPr>
            <a:lvl4pPr lvl="3" rtl="0" algn="l">
              <a:spcBef>
                <a:spcPts val="0"/>
              </a:spcBef>
              <a:spcAft>
                <a:spcPts val="0"/>
              </a:spcAft>
              <a:buClr>
                <a:schemeClr val="dk1"/>
              </a:buClr>
              <a:buSzPts val="2300"/>
              <a:buFont typeface="Roboto"/>
              <a:buNone/>
              <a:defRPr b="1" sz="2300">
                <a:solidFill>
                  <a:schemeClr val="dk1"/>
                </a:solidFill>
                <a:latin typeface="Roboto"/>
                <a:ea typeface="Roboto"/>
                <a:cs typeface="Roboto"/>
                <a:sym typeface="Roboto"/>
              </a:defRPr>
            </a:lvl4pPr>
            <a:lvl5pPr lvl="4" rtl="0" algn="l">
              <a:spcBef>
                <a:spcPts val="0"/>
              </a:spcBef>
              <a:spcAft>
                <a:spcPts val="0"/>
              </a:spcAft>
              <a:buClr>
                <a:schemeClr val="dk1"/>
              </a:buClr>
              <a:buSzPts val="2300"/>
              <a:buFont typeface="Roboto"/>
              <a:buNone/>
              <a:defRPr b="1" sz="2300">
                <a:solidFill>
                  <a:schemeClr val="dk1"/>
                </a:solidFill>
                <a:latin typeface="Roboto"/>
                <a:ea typeface="Roboto"/>
                <a:cs typeface="Roboto"/>
                <a:sym typeface="Roboto"/>
              </a:defRPr>
            </a:lvl5pPr>
            <a:lvl6pPr lvl="5" rtl="0" algn="l">
              <a:spcBef>
                <a:spcPts val="0"/>
              </a:spcBef>
              <a:spcAft>
                <a:spcPts val="0"/>
              </a:spcAft>
              <a:buClr>
                <a:schemeClr val="dk1"/>
              </a:buClr>
              <a:buSzPts val="2300"/>
              <a:buFont typeface="Roboto"/>
              <a:buNone/>
              <a:defRPr b="1" sz="2300">
                <a:solidFill>
                  <a:schemeClr val="dk1"/>
                </a:solidFill>
                <a:latin typeface="Roboto"/>
                <a:ea typeface="Roboto"/>
                <a:cs typeface="Roboto"/>
                <a:sym typeface="Roboto"/>
              </a:defRPr>
            </a:lvl6pPr>
            <a:lvl7pPr lvl="6" rtl="0" algn="l">
              <a:spcBef>
                <a:spcPts val="0"/>
              </a:spcBef>
              <a:spcAft>
                <a:spcPts val="0"/>
              </a:spcAft>
              <a:buClr>
                <a:schemeClr val="dk1"/>
              </a:buClr>
              <a:buSzPts val="2300"/>
              <a:buFont typeface="Roboto"/>
              <a:buNone/>
              <a:defRPr b="1" sz="2300">
                <a:solidFill>
                  <a:schemeClr val="dk1"/>
                </a:solidFill>
                <a:latin typeface="Roboto"/>
                <a:ea typeface="Roboto"/>
                <a:cs typeface="Roboto"/>
                <a:sym typeface="Roboto"/>
              </a:defRPr>
            </a:lvl7pPr>
            <a:lvl8pPr lvl="7" rtl="0" algn="l">
              <a:spcBef>
                <a:spcPts val="0"/>
              </a:spcBef>
              <a:spcAft>
                <a:spcPts val="0"/>
              </a:spcAft>
              <a:buClr>
                <a:schemeClr val="dk1"/>
              </a:buClr>
              <a:buSzPts val="2300"/>
              <a:buFont typeface="Roboto"/>
              <a:buNone/>
              <a:defRPr b="1" sz="2300">
                <a:solidFill>
                  <a:schemeClr val="dk1"/>
                </a:solidFill>
                <a:latin typeface="Roboto"/>
                <a:ea typeface="Roboto"/>
                <a:cs typeface="Roboto"/>
                <a:sym typeface="Roboto"/>
              </a:defRPr>
            </a:lvl8pPr>
            <a:lvl9pPr lvl="8" rtl="0" algn="l">
              <a:spcBef>
                <a:spcPts val="0"/>
              </a:spcBef>
              <a:spcAft>
                <a:spcPts val="0"/>
              </a:spcAft>
              <a:buClr>
                <a:schemeClr val="dk1"/>
              </a:buClr>
              <a:buSzPts val="2300"/>
              <a:buFont typeface="Roboto"/>
              <a:buNone/>
              <a:defRPr b="1" sz="2300">
                <a:solidFill>
                  <a:schemeClr val="dk1"/>
                </a:solidFill>
                <a:latin typeface="Roboto"/>
                <a:ea typeface="Roboto"/>
                <a:cs typeface="Roboto"/>
                <a:sym typeface="Roboto"/>
              </a:defRPr>
            </a:lvl9pPr>
          </a:lstStyle>
          <a:p/>
        </p:txBody>
      </p:sp>
      <p:sp>
        <p:nvSpPr>
          <p:cNvPr id="243" name="Google Shape;243;p19"/>
          <p:cNvSpPr/>
          <p:nvPr/>
        </p:nvSpPr>
        <p:spPr>
          <a:xfrm>
            <a:off x="7324216" y="413355"/>
            <a:ext cx="313800" cy="313800"/>
          </a:xfrm>
          <a:prstGeom prst="ellipse">
            <a:avLst/>
          </a:prstGeom>
          <a:solidFill>
            <a:srgbClr val="FFFFFF"/>
          </a:solidFill>
          <a:ln>
            <a:noFill/>
          </a:ln>
          <a:effectLst>
            <a:outerShdw blurRad="63500" sx="102000" rotWithShape="0" algn="ctr" sy="102000">
              <a:srgbClr val="000000">
                <a:alpha val="40000"/>
              </a:srgbClr>
            </a:outerShdw>
          </a:effectLst>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44" name="Google Shape;244;p19"/>
          <p:cNvSpPr/>
          <p:nvPr/>
        </p:nvSpPr>
        <p:spPr>
          <a:xfrm>
            <a:off x="7408378" y="505294"/>
            <a:ext cx="145334" cy="129787"/>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chemeClr val="lt1"/>
                </a:solidFill>
                <a:latin typeface="Coiny"/>
              </a:rPr>
              <a:t>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0 DO NOT REMOVE · SlidesMania">
  <p:cSld name="CUSTOM_20">
    <p:spTree>
      <p:nvGrpSpPr>
        <p:cNvPr id="245" name="Shape 245"/>
        <p:cNvGrpSpPr/>
        <p:nvPr/>
      </p:nvGrpSpPr>
      <p:grpSpPr>
        <a:xfrm>
          <a:off x="0" y="0"/>
          <a:ext cx="0" cy="0"/>
          <a:chOff x="0" y="0"/>
          <a:chExt cx="0" cy="0"/>
        </a:xfrm>
      </p:grpSpPr>
      <p:grpSp>
        <p:nvGrpSpPr>
          <p:cNvPr id="246" name="Google Shape;246;p20"/>
          <p:cNvGrpSpPr/>
          <p:nvPr/>
        </p:nvGrpSpPr>
        <p:grpSpPr>
          <a:xfrm>
            <a:off x="0" y="0"/>
            <a:ext cx="9144000" cy="5143500"/>
            <a:chOff x="0" y="0"/>
            <a:chExt cx="12192000" cy="6858000"/>
          </a:xfrm>
        </p:grpSpPr>
        <p:sp>
          <p:nvSpPr>
            <p:cNvPr id="247" name="Google Shape;247;p20"/>
            <p:cNvSpPr/>
            <p:nvPr/>
          </p:nvSpPr>
          <p:spPr>
            <a:xfrm>
              <a:off x="0" y="0"/>
              <a:ext cx="12192000" cy="68580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8" name="Google Shape;248;p20"/>
            <p:cNvSpPr txBox="1"/>
            <p:nvPr/>
          </p:nvSpPr>
          <p:spPr>
            <a:xfrm>
              <a:off x="463500" y="2858061"/>
              <a:ext cx="8956500" cy="2442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2700">
                  <a:solidFill>
                    <a:srgbClr val="3F3F3F"/>
                  </a:solidFill>
                  <a:latin typeface="Poppins"/>
                  <a:ea typeface="Poppins"/>
                  <a:cs typeface="Poppins"/>
                  <a:sym typeface="Poppins"/>
                </a:rPr>
                <a:t>Free </a:t>
              </a:r>
              <a:r>
                <a:rPr lang="en" sz="2700">
                  <a:solidFill>
                    <a:srgbClr val="3F3F3F"/>
                  </a:solidFill>
                  <a:latin typeface="Poppins"/>
                  <a:ea typeface="Poppins"/>
                  <a:cs typeface="Poppins"/>
                  <a:sym typeface="Poppins"/>
                </a:rPr>
                <a:t>themes and templates for </a:t>
              </a:r>
              <a:r>
                <a:rPr b="1" lang="en" sz="2700">
                  <a:solidFill>
                    <a:srgbClr val="3F3F3F"/>
                  </a:solidFill>
                  <a:latin typeface="Poppins"/>
                  <a:ea typeface="Poppins"/>
                  <a:cs typeface="Poppins"/>
                  <a:sym typeface="Poppins"/>
                </a:rPr>
                <a:t>Google Slides</a:t>
              </a:r>
              <a:r>
                <a:rPr lang="en" sz="2700">
                  <a:solidFill>
                    <a:srgbClr val="3F3F3F"/>
                  </a:solidFill>
                  <a:latin typeface="Poppins"/>
                  <a:ea typeface="Poppins"/>
                  <a:cs typeface="Poppins"/>
                  <a:sym typeface="Poppins"/>
                </a:rPr>
                <a:t> or </a:t>
              </a:r>
              <a:r>
                <a:rPr b="1" lang="en" sz="2700">
                  <a:solidFill>
                    <a:srgbClr val="3F3F3F"/>
                  </a:solidFill>
                  <a:latin typeface="Poppins"/>
                  <a:ea typeface="Poppins"/>
                  <a:cs typeface="Poppins"/>
                  <a:sym typeface="Poppins"/>
                </a:rPr>
                <a:t>PowerPoint</a:t>
              </a:r>
              <a:endParaRPr b="1" sz="27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27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2700">
                <a:solidFill>
                  <a:srgbClr val="3F3F3F"/>
                </a:solidFill>
                <a:latin typeface="Poppins"/>
                <a:ea typeface="Poppins"/>
                <a:cs typeface="Poppins"/>
                <a:sym typeface="Poppins"/>
              </a:endParaRPr>
            </a:p>
            <a:p>
              <a:pPr indent="0" lvl="0" marL="0" marR="0" rtl="0" algn="l">
                <a:spcBef>
                  <a:spcPts val="0"/>
                </a:spcBef>
                <a:spcAft>
                  <a:spcPts val="0"/>
                </a:spcAft>
                <a:buNone/>
              </a:pPr>
              <a:r>
                <a:rPr b="1" lang="en" sz="2300">
                  <a:solidFill>
                    <a:srgbClr val="FFCB25"/>
                  </a:solidFill>
                  <a:latin typeface="Poppins"/>
                  <a:ea typeface="Poppins"/>
                  <a:cs typeface="Poppins"/>
                  <a:sym typeface="Poppins"/>
                </a:rPr>
                <a:t>NOT to be sold as is or modified!</a:t>
              </a:r>
              <a:endParaRPr b="1" sz="2300">
                <a:solidFill>
                  <a:srgbClr val="FFCB25"/>
                </a:solidFill>
                <a:latin typeface="Poppins"/>
                <a:ea typeface="Poppins"/>
                <a:cs typeface="Poppins"/>
                <a:sym typeface="Poppins"/>
              </a:endParaRPr>
            </a:p>
            <a:p>
              <a:pPr indent="0" lvl="0" marL="0" rtl="0" algn="l">
                <a:spcBef>
                  <a:spcPts val="0"/>
                </a:spcBef>
                <a:spcAft>
                  <a:spcPts val="0"/>
                </a:spcAft>
                <a:buNone/>
              </a:pPr>
              <a:r>
                <a:rPr lang="en" sz="2000">
                  <a:solidFill>
                    <a:srgbClr val="3F3F3F"/>
                  </a:solidFill>
                  <a:latin typeface="Poppins"/>
                  <a:ea typeface="Poppins"/>
                  <a:cs typeface="Poppins"/>
                  <a:sym typeface="Poppins"/>
                </a:rPr>
                <a:t>Read </a:t>
              </a:r>
              <a:r>
                <a:rPr lang="en" sz="2000" u="sng">
                  <a:solidFill>
                    <a:srgbClr val="3F3F3F"/>
                  </a:solidFill>
                  <a:latin typeface="Poppins"/>
                  <a:ea typeface="Poppins"/>
                  <a:cs typeface="Poppins"/>
                  <a:sym typeface="Poppins"/>
                  <a:hlinkClick r:id="rId2">
                    <a:extLst>
                      <a:ext uri="{A12FA001-AC4F-418D-AE19-62706E023703}">
                        <ahyp:hlinkClr val="tx"/>
                      </a:ext>
                    </a:extLst>
                  </a:hlinkClick>
                </a:rPr>
                <a:t>FAQ</a:t>
              </a:r>
              <a:r>
                <a:rPr b="1" lang="en" sz="3300">
                  <a:solidFill>
                    <a:srgbClr val="FFCB25"/>
                  </a:solidFill>
                  <a:latin typeface="Poppins"/>
                  <a:ea typeface="Poppins"/>
                  <a:cs typeface="Poppins"/>
                  <a:sym typeface="Poppins"/>
                </a:rPr>
                <a:t> </a:t>
              </a:r>
              <a:r>
                <a:rPr lang="en" sz="2000">
                  <a:solidFill>
                    <a:srgbClr val="3F3F3F"/>
                  </a:solidFill>
                  <a:latin typeface="Poppins"/>
                  <a:ea typeface="Poppins"/>
                  <a:cs typeface="Poppins"/>
                  <a:sym typeface="Poppins"/>
                </a:rPr>
                <a:t>on slidesmania.com</a:t>
              </a:r>
              <a:endParaRPr sz="2000">
                <a:solidFill>
                  <a:srgbClr val="3F3F3F"/>
                </a:solidFill>
                <a:latin typeface="Poppins"/>
                <a:ea typeface="Poppins"/>
                <a:cs typeface="Poppins"/>
                <a:sym typeface="Poppins"/>
              </a:endParaRPr>
            </a:p>
            <a:p>
              <a:pPr indent="0" lvl="0" marL="0" rtl="0" algn="l">
                <a:spcBef>
                  <a:spcPts val="0"/>
                </a:spcBef>
                <a:spcAft>
                  <a:spcPts val="0"/>
                </a:spcAft>
                <a:buNone/>
              </a:pPr>
              <a:r>
                <a:rPr lang="en" sz="1500">
                  <a:solidFill>
                    <a:srgbClr val="3F3F3F"/>
                  </a:solidFill>
                  <a:latin typeface="Poppins"/>
                  <a:ea typeface="Poppins"/>
                  <a:cs typeface="Poppins"/>
                  <a:sym typeface="Poppins"/>
                </a:rPr>
                <a:t>Do not remove the slidesmania.com text on the sides.</a:t>
              </a:r>
              <a:endParaRPr sz="1500">
                <a:solidFill>
                  <a:srgbClr val="3F3F3F"/>
                </a:solidFill>
                <a:latin typeface="Poppins"/>
                <a:ea typeface="Poppins"/>
                <a:cs typeface="Poppins"/>
                <a:sym typeface="Poppins"/>
              </a:endParaRPr>
            </a:p>
          </p:txBody>
        </p:sp>
        <p:cxnSp>
          <p:nvCxnSpPr>
            <p:cNvPr id="249" name="Google Shape;249;p20"/>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250" name="Google Shape;250;p20">
              <a:hlinkClick r:id="rId3"/>
            </p:cNvPr>
            <p:cNvPicPr preferRelativeResize="0"/>
            <p:nvPr/>
          </p:nvPicPr>
          <p:blipFill>
            <a:blip r:embed="rId4">
              <a:alphaModFix/>
            </a:blip>
            <a:stretch>
              <a:fillRect/>
            </a:stretch>
          </p:blipFill>
          <p:spPr>
            <a:xfrm>
              <a:off x="8982558" y="5912306"/>
              <a:ext cx="713232" cy="637863"/>
            </a:xfrm>
            <a:prstGeom prst="rect">
              <a:avLst/>
            </a:prstGeom>
            <a:noFill/>
            <a:ln>
              <a:noFill/>
            </a:ln>
          </p:spPr>
        </p:pic>
        <p:pic>
          <p:nvPicPr>
            <p:cNvPr id="251" name="Google Shape;251;p20">
              <a:hlinkClick r:id="rId5"/>
            </p:cNvPr>
            <p:cNvPicPr preferRelativeResize="0"/>
            <p:nvPr/>
          </p:nvPicPr>
          <p:blipFill>
            <a:blip r:embed="rId6">
              <a:alphaModFix/>
            </a:blip>
            <a:stretch>
              <a:fillRect/>
            </a:stretch>
          </p:blipFill>
          <p:spPr>
            <a:xfrm>
              <a:off x="9764428" y="5916798"/>
              <a:ext cx="708660" cy="628879"/>
            </a:xfrm>
            <a:prstGeom prst="rect">
              <a:avLst/>
            </a:prstGeom>
            <a:noFill/>
            <a:ln>
              <a:noFill/>
            </a:ln>
          </p:spPr>
        </p:pic>
        <p:pic>
          <p:nvPicPr>
            <p:cNvPr id="252" name="Google Shape;252;p20">
              <a:hlinkClick r:id="rId7"/>
            </p:cNvPr>
            <p:cNvPicPr preferRelativeResize="0"/>
            <p:nvPr/>
          </p:nvPicPr>
          <p:blipFill>
            <a:blip r:embed="rId8">
              <a:alphaModFix/>
            </a:blip>
            <a:stretch>
              <a:fillRect/>
            </a:stretch>
          </p:blipFill>
          <p:spPr>
            <a:xfrm>
              <a:off x="10541715" y="5905569"/>
              <a:ext cx="612648" cy="624387"/>
            </a:xfrm>
            <a:prstGeom prst="rect">
              <a:avLst/>
            </a:prstGeom>
            <a:noFill/>
            <a:ln>
              <a:noFill/>
            </a:ln>
          </p:spPr>
        </p:pic>
        <p:pic>
          <p:nvPicPr>
            <p:cNvPr id="253" name="Google Shape;253;p20">
              <a:hlinkClick r:id="rId9"/>
            </p:cNvPr>
            <p:cNvPicPr preferRelativeResize="0"/>
            <p:nvPr/>
          </p:nvPicPr>
          <p:blipFill>
            <a:blip r:embed="rId10">
              <a:alphaModFix/>
            </a:blip>
            <a:stretch>
              <a:fillRect/>
            </a:stretch>
          </p:blipFill>
          <p:spPr>
            <a:xfrm>
              <a:off x="11219049" y="5916799"/>
              <a:ext cx="699516" cy="601927"/>
            </a:xfrm>
            <a:prstGeom prst="rect">
              <a:avLst/>
            </a:prstGeom>
            <a:noFill/>
            <a:ln>
              <a:noFill/>
            </a:ln>
          </p:spPr>
        </p:pic>
        <p:sp>
          <p:nvSpPr>
            <p:cNvPr id="254" name="Google Shape;254;p20"/>
            <p:cNvSpPr txBox="1"/>
            <p:nvPr/>
          </p:nvSpPr>
          <p:spPr>
            <a:xfrm>
              <a:off x="7072500" y="4813375"/>
              <a:ext cx="4915500" cy="1001100"/>
            </a:xfrm>
            <a:prstGeom prst="rect">
              <a:avLst/>
            </a:prstGeom>
            <a:noFill/>
            <a:ln>
              <a:noFill/>
            </a:ln>
          </p:spPr>
          <p:txBody>
            <a:bodyPr anchorCtr="0" anchor="t" bIns="68575" lIns="68575" spcFirstLastPara="1" rIns="68575" wrap="square" tIns="68575">
              <a:noAutofit/>
            </a:bodyPr>
            <a:lstStyle/>
            <a:p>
              <a:pPr indent="0" lvl="0" marL="0" rtl="0" algn="r">
                <a:spcBef>
                  <a:spcPts val="0"/>
                </a:spcBef>
                <a:spcAft>
                  <a:spcPts val="0"/>
                </a:spcAft>
                <a:buNone/>
              </a:pPr>
              <a:r>
                <a:rPr b="1" lang="en" sz="1800">
                  <a:solidFill>
                    <a:srgbClr val="252525"/>
                  </a:solidFill>
                  <a:latin typeface="Homemade Apple"/>
                  <a:ea typeface="Homemade Apple"/>
                  <a:cs typeface="Homemade Apple"/>
                  <a:sym typeface="Homemade Apple"/>
                </a:rPr>
                <a:t>Sharing is caring!</a:t>
              </a:r>
              <a:endParaRPr b="1" sz="1800">
                <a:solidFill>
                  <a:srgbClr val="252525"/>
                </a:solidFill>
                <a:latin typeface="Homemade Apple"/>
                <a:ea typeface="Homemade Apple"/>
                <a:cs typeface="Homemade Apple"/>
                <a:sym typeface="Homemade Apple"/>
              </a:endParaRPr>
            </a:p>
          </p:txBody>
        </p:sp>
      </p:grpSp>
      <p:pic>
        <p:nvPicPr>
          <p:cNvPr id="255" name="Google Shape;255;p20"/>
          <p:cNvPicPr preferRelativeResize="0"/>
          <p:nvPr/>
        </p:nvPicPr>
        <p:blipFill rotWithShape="1">
          <a:blip r:embed="rId11">
            <a:alphaModFix/>
          </a:blip>
          <a:srcRect b="20906" l="0" r="0" t="16256"/>
          <a:stretch/>
        </p:blipFill>
        <p:spPr>
          <a:xfrm>
            <a:off x="93806" y="370294"/>
            <a:ext cx="6179850" cy="155334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0" name="Shape 260"/>
        <p:cNvGrpSpPr/>
        <p:nvPr/>
      </p:nvGrpSpPr>
      <p:grpSpPr>
        <a:xfrm>
          <a:off x="0" y="0"/>
          <a:ext cx="0" cy="0"/>
          <a:chOff x="0" y="0"/>
          <a:chExt cx="0" cy="0"/>
        </a:xfrm>
      </p:grpSpPr>
      <p:sp>
        <p:nvSpPr>
          <p:cNvPr id="261" name="Google Shape;261;p2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62" name="Google Shape;262;p2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63" name="Google Shape;263;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4" name="Shape 264"/>
        <p:cNvGrpSpPr/>
        <p:nvPr/>
      </p:nvGrpSpPr>
      <p:grpSpPr>
        <a:xfrm>
          <a:off x="0" y="0"/>
          <a:ext cx="0" cy="0"/>
          <a:chOff x="0" y="0"/>
          <a:chExt cx="0" cy="0"/>
        </a:xfrm>
      </p:grpSpPr>
      <p:sp>
        <p:nvSpPr>
          <p:cNvPr id="265" name="Google Shape;265;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66" name="Google Shape;266;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267" name="Google Shape;267;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8" name="Shape 268"/>
        <p:cNvGrpSpPr/>
        <p:nvPr/>
      </p:nvGrpSpPr>
      <p:grpSpPr>
        <a:xfrm>
          <a:off x="0" y="0"/>
          <a:ext cx="0" cy="0"/>
          <a:chOff x="0" y="0"/>
          <a:chExt cx="0" cy="0"/>
        </a:xfrm>
      </p:grpSpPr>
      <p:sp>
        <p:nvSpPr>
          <p:cNvPr id="269" name="Google Shape;269;p2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270" name="Google Shape;270;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1" name="Shape 271"/>
        <p:cNvGrpSpPr/>
        <p:nvPr/>
      </p:nvGrpSpPr>
      <p:grpSpPr>
        <a:xfrm>
          <a:off x="0" y="0"/>
          <a:ext cx="0" cy="0"/>
          <a:chOff x="0" y="0"/>
          <a:chExt cx="0" cy="0"/>
        </a:xfrm>
      </p:grpSpPr>
      <p:sp>
        <p:nvSpPr>
          <p:cNvPr id="272" name="Google Shape;272;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73" name="Google Shape;273;p2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274" name="Google Shape;274;p2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275" name="Google Shape;275;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6" name="Shape 276"/>
        <p:cNvGrpSpPr/>
        <p:nvPr/>
      </p:nvGrpSpPr>
      <p:grpSpPr>
        <a:xfrm>
          <a:off x="0" y="0"/>
          <a:ext cx="0" cy="0"/>
          <a:chOff x="0" y="0"/>
          <a:chExt cx="0" cy="0"/>
        </a:xfrm>
      </p:grpSpPr>
      <p:sp>
        <p:nvSpPr>
          <p:cNvPr id="277" name="Google Shape;277;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78" name="Google Shape;278;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79" name="Shape 279"/>
        <p:cNvGrpSpPr/>
        <p:nvPr/>
      </p:nvGrpSpPr>
      <p:grpSpPr>
        <a:xfrm>
          <a:off x="0" y="0"/>
          <a:ext cx="0" cy="0"/>
          <a:chOff x="0" y="0"/>
          <a:chExt cx="0" cy="0"/>
        </a:xfrm>
      </p:grpSpPr>
      <p:sp>
        <p:nvSpPr>
          <p:cNvPr id="280" name="Google Shape;280;p2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281" name="Google Shape;281;p2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282" name="Google Shape;282;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83" name="Shape 283"/>
        <p:cNvGrpSpPr/>
        <p:nvPr/>
      </p:nvGrpSpPr>
      <p:grpSpPr>
        <a:xfrm>
          <a:off x="0" y="0"/>
          <a:ext cx="0" cy="0"/>
          <a:chOff x="0" y="0"/>
          <a:chExt cx="0" cy="0"/>
        </a:xfrm>
      </p:grpSpPr>
      <p:sp>
        <p:nvSpPr>
          <p:cNvPr id="284" name="Google Shape;284;p2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285" name="Google Shape;285;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86" name="Shape 286"/>
        <p:cNvGrpSpPr/>
        <p:nvPr/>
      </p:nvGrpSpPr>
      <p:grpSpPr>
        <a:xfrm>
          <a:off x="0" y="0"/>
          <a:ext cx="0" cy="0"/>
          <a:chOff x="0" y="0"/>
          <a:chExt cx="0" cy="0"/>
        </a:xfrm>
      </p:grpSpPr>
      <p:sp>
        <p:nvSpPr>
          <p:cNvPr id="287" name="Google Shape;287;p2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2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289" name="Google Shape;289;p2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90" name="Google Shape;290;p2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291" name="Google Shape;291;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92" name="Shape 292"/>
        <p:cNvGrpSpPr/>
        <p:nvPr/>
      </p:nvGrpSpPr>
      <p:grpSpPr>
        <a:xfrm>
          <a:off x="0" y="0"/>
          <a:ext cx="0" cy="0"/>
          <a:chOff x="0" y="0"/>
          <a:chExt cx="0" cy="0"/>
        </a:xfrm>
      </p:grpSpPr>
      <p:sp>
        <p:nvSpPr>
          <p:cNvPr id="293" name="Google Shape;293;p3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stStyle>
          <a:p/>
        </p:txBody>
      </p:sp>
      <p:sp>
        <p:nvSpPr>
          <p:cNvPr id="294" name="Google Shape;294;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95" name="Shape 295"/>
        <p:cNvGrpSpPr/>
        <p:nvPr/>
      </p:nvGrpSpPr>
      <p:grpSpPr>
        <a:xfrm>
          <a:off x="0" y="0"/>
          <a:ext cx="0" cy="0"/>
          <a:chOff x="0" y="0"/>
          <a:chExt cx="0" cy="0"/>
        </a:xfrm>
      </p:grpSpPr>
      <p:sp>
        <p:nvSpPr>
          <p:cNvPr id="296" name="Google Shape;296;p3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297" name="Google Shape;297;p3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298" name="Google Shape;298;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11" Type="http://schemas.openxmlformats.org/officeDocument/2006/relationships/theme" Target="../theme/theme4.xml"/><Relationship Id="rId10" Type="http://schemas.openxmlformats.org/officeDocument/2006/relationships/slideLayout" Target="../slideLayouts/slideLayout28.xml"/><Relationship Id="rId9" Type="http://schemas.openxmlformats.org/officeDocument/2006/relationships/slideLayout" Target="../slideLayouts/slideLayout27.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2A9C95"/>
            </a:gs>
            <a:gs pos="33000">
              <a:schemeClr val="lt2"/>
            </a:gs>
            <a:gs pos="100000">
              <a:schemeClr val="accent1"/>
            </a:gs>
          </a:gsLst>
          <a:lin ang="5400012" scaled="0"/>
        </a:gra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lvl1pPr lvl="0" rtl="0">
              <a:spcBef>
                <a:spcPts val="0"/>
              </a:spcBef>
              <a:spcAft>
                <a:spcPts val="0"/>
              </a:spcAft>
              <a:buClr>
                <a:schemeClr val="lt1"/>
              </a:buClr>
              <a:buSzPts val="3000"/>
              <a:buFont typeface="Roboto"/>
              <a:buNone/>
              <a:defRPr b="1" sz="3000">
                <a:solidFill>
                  <a:schemeClr val="lt1"/>
                </a:solidFill>
                <a:latin typeface="Roboto"/>
                <a:ea typeface="Roboto"/>
                <a:cs typeface="Roboto"/>
                <a:sym typeface="Roboto"/>
              </a:defRPr>
            </a:lvl1pPr>
            <a:lvl2pPr lvl="1" rtl="0">
              <a:spcBef>
                <a:spcPts val="0"/>
              </a:spcBef>
              <a:spcAft>
                <a:spcPts val="0"/>
              </a:spcAft>
              <a:buClr>
                <a:schemeClr val="lt1"/>
              </a:buClr>
              <a:buSzPts val="3000"/>
              <a:buFont typeface="Griffy"/>
              <a:buNone/>
              <a:defRPr b="1" sz="3000">
                <a:solidFill>
                  <a:schemeClr val="lt1"/>
                </a:solidFill>
                <a:latin typeface="Griffy"/>
                <a:ea typeface="Griffy"/>
                <a:cs typeface="Griffy"/>
                <a:sym typeface="Griffy"/>
              </a:defRPr>
            </a:lvl2pPr>
            <a:lvl3pPr lvl="2" rtl="0">
              <a:spcBef>
                <a:spcPts val="0"/>
              </a:spcBef>
              <a:spcAft>
                <a:spcPts val="0"/>
              </a:spcAft>
              <a:buClr>
                <a:schemeClr val="lt1"/>
              </a:buClr>
              <a:buSzPts val="3000"/>
              <a:buFont typeface="Griffy"/>
              <a:buNone/>
              <a:defRPr b="1" sz="3000">
                <a:solidFill>
                  <a:schemeClr val="lt1"/>
                </a:solidFill>
                <a:latin typeface="Griffy"/>
                <a:ea typeface="Griffy"/>
                <a:cs typeface="Griffy"/>
                <a:sym typeface="Griffy"/>
              </a:defRPr>
            </a:lvl3pPr>
            <a:lvl4pPr lvl="3" rtl="0">
              <a:spcBef>
                <a:spcPts val="0"/>
              </a:spcBef>
              <a:spcAft>
                <a:spcPts val="0"/>
              </a:spcAft>
              <a:buClr>
                <a:schemeClr val="lt1"/>
              </a:buClr>
              <a:buSzPts val="3000"/>
              <a:buFont typeface="Griffy"/>
              <a:buNone/>
              <a:defRPr b="1" sz="3000">
                <a:solidFill>
                  <a:schemeClr val="lt1"/>
                </a:solidFill>
                <a:latin typeface="Griffy"/>
                <a:ea typeface="Griffy"/>
                <a:cs typeface="Griffy"/>
                <a:sym typeface="Griffy"/>
              </a:defRPr>
            </a:lvl4pPr>
            <a:lvl5pPr lvl="4" rtl="0">
              <a:spcBef>
                <a:spcPts val="0"/>
              </a:spcBef>
              <a:spcAft>
                <a:spcPts val="0"/>
              </a:spcAft>
              <a:buClr>
                <a:schemeClr val="lt1"/>
              </a:buClr>
              <a:buSzPts val="3000"/>
              <a:buFont typeface="Griffy"/>
              <a:buNone/>
              <a:defRPr b="1" sz="3000">
                <a:solidFill>
                  <a:schemeClr val="lt1"/>
                </a:solidFill>
                <a:latin typeface="Griffy"/>
                <a:ea typeface="Griffy"/>
                <a:cs typeface="Griffy"/>
                <a:sym typeface="Griffy"/>
              </a:defRPr>
            </a:lvl5pPr>
            <a:lvl6pPr lvl="5" rtl="0">
              <a:spcBef>
                <a:spcPts val="0"/>
              </a:spcBef>
              <a:spcAft>
                <a:spcPts val="0"/>
              </a:spcAft>
              <a:buClr>
                <a:schemeClr val="lt1"/>
              </a:buClr>
              <a:buSzPts val="3000"/>
              <a:buFont typeface="Griffy"/>
              <a:buNone/>
              <a:defRPr b="1" sz="3000">
                <a:solidFill>
                  <a:schemeClr val="lt1"/>
                </a:solidFill>
                <a:latin typeface="Griffy"/>
                <a:ea typeface="Griffy"/>
                <a:cs typeface="Griffy"/>
                <a:sym typeface="Griffy"/>
              </a:defRPr>
            </a:lvl6pPr>
            <a:lvl7pPr lvl="6" rtl="0">
              <a:spcBef>
                <a:spcPts val="0"/>
              </a:spcBef>
              <a:spcAft>
                <a:spcPts val="0"/>
              </a:spcAft>
              <a:buClr>
                <a:schemeClr val="lt1"/>
              </a:buClr>
              <a:buSzPts val="3000"/>
              <a:buFont typeface="Griffy"/>
              <a:buNone/>
              <a:defRPr b="1" sz="3000">
                <a:solidFill>
                  <a:schemeClr val="lt1"/>
                </a:solidFill>
                <a:latin typeface="Griffy"/>
                <a:ea typeface="Griffy"/>
                <a:cs typeface="Griffy"/>
                <a:sym typeface="Griffy"/>
              </a:defRPr>
            </a:lvl7pPr>
            <a:lvl8pPr lvl="7" rtl="0">
              <a:spcBef>
                <a:spcPts val="0"/>
              </a:spcBef>
              <a:spcAft>
                <a:spcPts val="0"/>
              </a:spcAft>
              <a:buClr>
                <a:schemeClr val="lt1"/>
              </a:buClr>
              <a:buSzPts val="3000"/>
              <a:buFont typeface="Griffy"/>
              <a:buNone/>
              <a:defRPr b="1" sz="3000">
                <a:solidFill>
                  <a:schemeClr val="lt1"/>
                </a:solidFill>
                <a:latin typeface="Griffy"/>
                <a:ea typeface="Griffy"/>
                <a:cs typeface="Griffy"/>
                <a:sym typeface="Griffy"/>
              </a:defRPr>
            </a:lvl8pPr>
            <a:lvl9pPr lvl="8" rtl="0">
              <a:spcBef>
                <a:spcPts val="0"/>
              </a:spcBef>
              <a:spcAft>
                <a:spcPts val="0"/>
              </a:spcAft>
              <a:buClr>
                <a:schemeClr val="lt1"/>
              </a:buClr>
              <a:buSzPts val="3000"/>
              <a:buFont typeface="Griffy"/>
              <a:buNone/>
              <a:defRPr b="1" sz="3000">
                <a:solidFill>
                  <a:schemeClr val="lt1"/>
                </a:solidFill>
                <a:latin typeface="Griffy"/>
                <a:ea typeface="Griffy"/>
                <a:cs typeface="Griffy"/>
                <a:sym typeface="Griff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dk1"/>
              </a:buClr>
              <a:buSzPts val="1400"/>
              <a:buFont typeface="Roboto"/>
              <a:buChar char="●"/>
              <a:defRPr sz="1400">
                <a:solidFill>
                  <a:schemeClr val="dk1"/>
                </a:solidFill>
                <a:latin typeface="Roboto"/>
                <a:ea typeface="Roboto"/>
                <a:cs typeface="Roboto"/>
                <a:sym typeface="Roboto"/>
              </a:defRPr>
            </a:lvl1pPr>
            <a:lvl2pPr indent="-317500" lvl="1" marL="914400" rtl="0">
              <a:lnSpc>
                <a:spcPct val="115000"/>
              </a:lnSpc>
              <a:spcBef>
                <a:spcPts val="1600"/>
              </a:spcBef>
              <a:spcAft>
                <a:spcPts val="0"/>
              </a:spcAft>
              <a:buClr>
                <a:schemeClr val="dk1"/>
              </a:buClr>
              <a:buSzPts val="1400"/>
              <a:buFont typeface="Roboto"/>
              <a:buChar char="○"/>
              <a:defRPr sz="1400">
                <a:solidFill>
                  <a:schemeClr val="dk1"/>
                </a:solidFill>
                <a:latin typeface="Roboto"/>
                <a:ea typeface="Roboto"/>
                <a:cs typeface="Roboto"/>
                <a:sym typeface="Roboto"/>
              </a:defRPr>
            </a:lvl2pPr>
            <a:lvl3pPr indent="-317500" lvl="2" marL="1371600" rtl="0">
              <a:lnSpc>
                <a:spcPct val="115000"/>
              </a:lnSpc>
              <a:spcBef>
                <a:spcPts val="1600"/>
              </a:spcBef>
              <a:spcAft>
                <a:spcPts val="0"/>
              </a:spcAft>
              <a:buClr>
                <a:schemeClr val="dk1"/>
              </a:buClr>
              <a:buSzPts val="1400"/>
              <a:buFont typeface="Roboto"/>
              <a:buChar char="■"/>
              <a:defRPr sz="1400">
                <a:solidFill>
                  <a:schemeClr val="dk1"/>
                </a:solidFill>
                <a:latin typeface="Roboto"/>
                <a:ea typeface="Roboto"/>
                <a:cs typeface="Roboto"/>
                <a:sym typeface="Roboto"/>
              </a:defRPr>
            </a:lvl3pPr>
            <a:lvl4pPr indent="-317500" lvl="3" marL="1828800" rtl="0">
              <a:lnSpc>
                <a:spcPct val="115000"/>
              </a:lnSpc>
              <a:spcBef>
                <a:spcPts val="1600"/>
              </a:spcBef>
              <a:spcAft>
                <a:spcPts val="0"/>
              </a:spcAft>
              <a:buClr>
                <a:schemeClr val="dk1"/>
              </a:buClr>
              <a:buSzPts val="1400"/>
              <a:buFont typeface="Roboto"/>
              <a:buChar char="●"/>
              <a:defRPr sz="1400">
                <a:solidFill>
                  <a:schemeClr val="dk1"/>
                </a:solidFill>
                <a:latin typeface="Roboto"/>
                <a:ea typeface="Roboto"/>
                <a:cs typeface="Roboto"/>
                <a:sym typeface="Roboto"/>
              </a:defRPr>
            </a:lvl4pPr>
            <a:lvl5pPr indent="-317500" lvl="4" marL="2286000" rtl="0">
              <a:lnSpc>
                <a:spcPct val="115000"/>
              </a:lnSpc>
              <a:spcBef>
                <a:spcPts val="1600"/>
              </a:spcBef>
              <a:spcAft>
                <a:spcPts val="0"/>
              </a:spcAft>
              <a:buClr>
                <a:schemeClr val="dk1"/>
              </a:buClr>
              <a:buSzPts val="1400"/>
              <a:buFont typeface="Roboto"/>
              <a:buChar char="○"/>
              <a:defRPr sz="1400">
                <a:solidFill>
                  <a:schemeClr val="dk1"/>
                </a:solidFill>
                <a:latin typeface="Roboto"/>
                <a:ea typeface="Roboto"/>
                <a:cs typeface="Roboto"/>
                <a:sym typeface="Roboto"/>
              </a:defRPr>
            </a:lvl5pPr>
            <a:lvl6pPr indent="-317500" lvl="5" marL="2743200" rtl="0">
              <a:lnSpc>
                <a:spcPct val="115000"/>
              </a:lnSpc>
              <a:spcBef>
                <a:spcPts val="1600"/>
              </a:spcBef>
              <a:spcAft>
                <a:spcPts val="0"/>
              </a:spcAft>
              <a:buClr>
                <a:schemeClr val="dk1"/>
              </a:buClr>
              <a:buSzPts val="1400"/>
              <a:buFont typeface="Roboto"/>
              <a:buChar char="■"/>
              <a:defRPr sz="1400">
                <a:solidFill>
                  <a:schemeClr val="dk1"/>
                </a:solidFill>
                <a:latin typeface="Roboto"/>
                <a:ea typeface="Roboto"/>
                <a:cs typeface="Roboto"/>
                <a:sym typeface="Roboto"/>
              </a:defRPr>
            </a:lvl6pPr>
            <a:lvl7pPr indent="-317500" lvl="6" marL="3200400" rtl="0">
              <a:lnSpc>
                <a:spcPct val="115000"/>
              </a:lnSpc>
              <a:spcBef>
                <a:spcPts val="1600"/>
              </a:spcBef>
              <a:spcAft>
                <a:spcPts val="0"/>
              </a:spcAft>
              <a:buClr>
                <a:schemeClr val="dk1"/>
              </a:buClr>
              <a:buSzPts val="1400"/>
              <a:buFont typeface="Roboto"/>
              <a:buChar char="●"/>
              <a:defRPr sz="1400">
                <a:solidFill>
                  <a:schemeClr val="dk1"/>
                </a:solidFill>
                <a:latin typeface="Roboto"/>
                <a:ea typeface="Roboto"/>
                <a:cs typeface="Roboto"/>
                <a:sym typeface="Roboto"/>
              </a:defRPr>
            </a:lvl7pPr>
            <a:lvl8pPr indent="-317500" lvl="7" marL="3657600" rtl="0">
              <a:lnSpc>
                <a:spcPct val="115000"/>
              </a:lnSpc>
              <a:spcBef>
                <a:spcPts val="1600"/>
              </a:spcBef>
              <a:spcAft>
                <a:spcPts val="0"/>
              </a:spcAft>
              <a:buClr>
                <a:schemeClr val="dk1"/>
              </a:buClr>
              <a:buSzPts val="1400"/>
              <a:buFont typeface="Roboto"/>
              <a:buChar char="○"/>
              <a:defRPr sz="1400">
                <a:solidFill>
                  <a:schemeClr val="dk1"/>
                </a:solidFill>
                <a:latin typeface="Roboto"/>
                <a:ea typeface="Roboto"/>
                <a:cs typeface="Roboto"/>
                <a:sym typeface="Roboto"/>
              </a:defRPr>
            </a:lvl8pPr>
            <a:lvl9pPr indent="-317500" lvl="8" marL="4114800" rtl="0">
              <a:lnSpc>
                <a:spcPct val="115000"/>
              </a:lnSpc>
              <a:spcBef>
                <a:spcPts val="1600"/>
              </a:spcBef>
              <a:spcAft>
                <a:spcPts val="1600"/>
              </a:spcAft>
              <a:buClr>
                <a:schemeClr val="dk1"/>
              </a:buClr>
              <a:buSzPts val="1400"/>
              <a:buFont typeface="Roboto"/>
              <a:buChar char="■"/>
              <a:defRPr sz="1400">
                <a:solidFill>
                  <a:schemeClr val="dk1"/>
                </a:solidFill>
                <a:latin typeface="Roboto"/>
                <a:ea typeface="Roboto"/>
                <a:cs typeface="Roboto"/>
                <a:sym typeface="Roboto"/>
              </a:defRPr>
            </a:lvl9pPr>
          </a:lstStyle>
          <a:p/>
        </p:txBody>
      </p:sp>
      <p:sp>
        <p:nvSpPr>
          <p:cNvPr id="53" name="Google Shape;53;p13"/>
          <p:cNvSpPr/>
          <p:nvPr/>
        </p:nvSpPr>
        <p:spPr>
          <a:xfrm>
            <a:off x="3393386" y="2487898"/>
            <a:ext cx="810198" cy="167705"/>
          </a:xfrm>
          <a:custGeom>
            <a:rect b="b" l="l" r="r" t="t"/>
            <a:pathLst>
              <a:path extrusionOk="0" h="223607" w="1080264">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13"/>
          <p:cNvSpPr/>
          <p:nvPr/>
        </p:nvSpPr>
        <p:spPr>
          <a:xfrm flipH="1">
            <a:off x="139088" y="2194090"/>
            <a:ext cx="9004912" cy="2545368"/>
          </a:xfrm>
          <a:custGeom>
            <a:rect b="b" l="l" r="r" t="t"/>
            <a:pathLst>
              <a:path extrusionOk="0" h="3242507" w="8555736">
                <a:moveTo>
                  <a:pt x="-28" y="1803032"/>
                </a:moveTo>
                <a:lnTo>
                  <a:pt x="192091" y="1803032"/>
                </a:lnTo>
                <a:lnTo>
                  <a:pt x="192091" y="917873"/>
                </a:lnTo>
                <a:lnTo>
                  <a:pt x="835124" y="917873"/>
                </a:lnTo>
                <a:lnTo>
                  <a:pt x="835124" y="2104212"/>
                </a:lnTo>
                <a:lnTo>
                  <a:pt x="1177453" y="2104212"/>
                </a:lnTo>
                <a:lnTo>
                  <a:pt x="1177453" y="550399"/>
                </a:lnTo>
                <a:lnTo>
                  <a:pt x="1778766" y="550399"/>
                </a:lnTo>
                <a:lnTo>
                  <a:pt x="1778766" y="1761312"/>
                </a:lnTo>
                <a:lnTo>
                  <a:pt x="1920784" y="1761312"/>
                </a:lnTo>
                <a:lnTo>
                  <a:pt x="1920784" y="157873"/>
                </a:lnTo>
                <a:lnTo>
                  <a:pt x="2588867" y="433432"/>
                </a:lnTo>
                <a:lnTo>
                  <a:pt x="2588867" y="1552524"/>
                </a:lnTo>
                <a:lnTo>
                  <a:pt x="2739172" y="1552524"/>
                </a:lnTo>
                <a:lnTo>
                  <a:pt x="2739172" y="542112"/>
                </a:lnTo>
                <a:lnTo>
                  <a:pt x="3231900" y="542112"/>
                </a:lnTo>
                <a:lnTo>
                  <a:pt x="3231900" y="2036965"/>
                </a:lnTo>
                <a:lnTo>
                  <a:pt x="3649476" y="2036965"/>
                </a:lnTo>
                <a:lnTo>
                  <a:pt x="3649476" y="1310304"/>
                </a:lnTo>
                <a:lnTo>
                  <a:pt x="4468055" y="1310304"/>
                </a:lnTo>
                <a:lnTo>
                  <a:pt x="4468055" y="1853229"/>
                </a:lnTo>
                <a:lnTo>
                  <a:pt x="4768759" y="1853229"/>
                </a:lnTo>
                <a:lnTo>
                  <a:pt x="4768759" y="917873"/>
                </a:lnTo>
                <a:lnTo>
                  <a:pt x="5169571" y="917873"/>
                </a:lnTo>
                <a:lnTo>
                  <a:pt x="5169571" y="2104212"/>
                </a:lnTo>
                <a:lnTo>
                  <a:pt x="5403410" y="2104212"/>
                </a:lnTo>
                <a:lnTo>
                  <a:pt x="5403410" y="1510805"/>
                </a:lnTo>
                <a:lnTo>
                  <a:pt x="5712401" y="1510805"/>
                </a:lnTo>
                <a:lnTo>
                  <a:pt x="5712401" y="717372"/>
                </a:lnTo>
                <a:lnTo>
                  <a:pt x="6388676" y="1026363"/>
                </a:lnTo>
                <a:cubicBezTo>
                  <a:pt x="6388676" y="1026363"/>
                  <a:pt x="6380294" y="2003533"/>
                  <a:pt x="6388676" y="1995151"/>
                </a:cubicBezTo>
                <a:cubicBezTo>
                  <a:pt x="6397058" y="1986769"/>
                  <a:pt x="6522026" y="1995151"/>
                  <a:pt x="6522026" y="1995151"/>
                </a:cubicBezTo>
                <a:lnTo>
                  <a:pt x="6522026" y="592118"/>
                </a:lnTo>
                <a:lnTo>
                  <a:pt x="7092478" y="592118"/>
                </a:lnTo>
                <a:lnTo>
                  <a:pt x="7092478" y="1769694"/>
                </a:lnTo>
                <a:lnTo>
                  <a:pt x="7290312" y="1769694"/>
                </a:lnTo>
                <a:lnTo>
                  <a:pt x="7290312" y="-813"/>
                </a:lnTo>
                <a:lnTo>
                  <a:pt x="7866575" y="283127"/>
                </a:lnTo>
                <a:lnTo>
                  <a:pt x="7866575" y="1402219"/>
                </a:lnTo>
                <a:lnTo>
                  <a:pt x="8142133" y="1402219"/>
                </a:lnTo>
                <a:lnTo>
                  <a:pt x="8142133" y="667271"/>
                </a:lnTo>
                <a:cubicBezTo>
                  <a:pt x="8142133" y="667271"/>
                  <a:pt x="8565995" y="656888"/>
                  <a:pt x="8555518" y="667271"/>
                </a:cubicBezTo>
                <a:cubicBezTo>
                  <a:pt x="8545040" y="677653"/>
                  <a:pt x="8555518" y="3260357"/>
                  <a:pt x="8555518" y="3241593"/>
                </a:cubicBezTo>
                <a:cubicBezTo>
                  <a:pt x="8555518" y="3222828"/>
                  <a:pt x="49693" y="3241593"/>
                  <a:pt x="24737" y="3241593"/>
                </a:cubicBezTo>
                <a:cubicBezTo>
                  <a:pt x="-218" y="3241593"/>
                  <a:pt x="-28" y="1803032"/>
                  <a:pt x="-28" y="1803032"/>
                </a:cubicBezTo>
                <a:close/>
              </a:path>
            </a:pathLst>
          </a:custGeom>
          <a:solidFill>
            <a:schemeClr val="accent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55" name="Google Shape;55;p13"/>
          <p:cNvSpPr/>
          <p:nvPr/>
        </p:nvSpPr>
        <p:spPr>
          <a:xfrm>
            <a:off x="0" y="2591765"/>
            <a:ext cx="9154638" cy="2545368"/>
          </a:xfrm>
          <a:custGeom>
            <a:rect b="b" l="l" r="r" t="t"/>
            <a:pathLst>
              <a:path extrusionOk="0" h="3242507" w="8555736">
                <a:moveTo>
                  <a:pt x="-28" y="1803032"/>
                </a:moveTo>
                <a:lnTo>
                  <a:pt x="192091" y="1803032"/>
                </a:lnTo>
                <a:lnTo>
                  <a:pt x="192091" y="917873"/>
                </a:lnTo>
                <a:lnTo>
                  <a:pt x="835124" y="917873"/>
                </a:lnTo>
                <a:lnTo>
                  <a:pt x="835124" y="2104212"/>
                </a:lnTo>
                <a:lnTo>
                  <a:pt x="1177453" y="2104212"/>
                </a:lnTo>
                <a:lnTo>
                  <a:pt x="1177453" y="550399"/>
                </a:lnTo>
                <a:lnTo>
                  <a:pt x="1778766" y="550399"/>
                </a:lnTo>
                <a:lnTo>
                  <a:pt x="1778766" y="1761312"/>
                </a:lnTo>
                <a:lnTo>
                  <a:pt x="1920784" y="1761312"/>
                </a:lnTo>
                <a:lnTo>
                  <a:pt x="1920784" y="157873"/>
                </a:lnTo>
                <a:lnTo>
                  <a:pt x="2588867" y="433432"/>
                </a:lnTo>
                <a:lnTo>
                  <a:pt x="2588867" y="1552524"/>
                </a:lnTo>
                <a:lnTo>
                  <a:pt x="2739172" y="1552524"/>
                </a:lnTo>
                <a:lnTo>
                  <a:pt x="2739172" y="542112"/>
                </a:lnTo>
                <a:lnTo>
                  <a:pt x="3231900" y="542112"/>
                </a:lnTo>
                <a:lnTo>
                  <a:pt x="3231900" y="2036965"/>
                </a:lnTo>
                <a:lnTo>
                  <a:pt x="3649476" y="2036965"/>
                </a:lnTo>
                <a:lnTo>
                  <a:pt x="3649476" y="1310304"/>
                </a:lnTo>
                <a:lnTo>
                  <a:pt x="4468055" y="1310304"/>
                </a:lnTo>
                <a:lnTo>
                  <a:pt x="4468055" y="1853229"/>
                </a:lnTo>
                <a:lnTo>
                  <a:pt x="4768759" y="1853229"/>
                </a:lnTo>
                <a:lnTo>
                  <a:pt x="4768759" y="917873"/>
                </a:lnTo>
                <a:lnTo>
                  <a:pt x="5169571" y="917873"/>
                </a:lnTo>
                <a:lnTo>
                  <a:pt x="5169571" y="2104212"/>
                </a:lnTo>
                <a:lnTo>
                  <a:pt x="5403410" y="2104212"/>
                </a:lnTo>
                <a:lnTo>
                  <a:pt x="5403410" y="1510805"/>
                </a:lnTo>
                <a:lnTo>
                  <a:pt x="5712401" y="1510805"/>
                </a:lnTo>
                <a:lnTo>
                  <a:pt x="5712401" y="717372"/>
                </a:lnTo>
                <a:lnTo>
                  <a:pt x="6388676" y="1026363"/>
                </a:lnTo>
                <a:cubicBezTo>
                  <a:pt x="6388676" y="1026363"/>
                  <a:pt x="6380294" y="2003533"/>
                  <a:pt x="6388676" y="1995151"/>
                </a:cubicBezTo>
                <a:cubicBezTo>
                  <a:pt x="6397058" y="1986769"/>
                  <a:pt x="6522026" y="1995151"/>
                  <a:pt x="6522026" y="1995151"/>
                </a:cubicBezTo>
                <a:lnTo>
                  <a:pt x="6522026" y="592118"/>
                </a:lnTo>
                <a:lnTo>
                  <a:pt x="7092478" y="592118"/>
                </a:lnTo>
                <a:lnTo>
                  <a:pt x="7092478" y="1769694"/>
                </a:lnTo>
                <a:lnTo>
                  <a:pt x="7290312" y="1769694"/>
                </a:lnTo>
                <a:lnTo>
                  <a:pt x="7290312" y="-813"/>
                </a:lnTo>
                <a:lnTo>
                  <a:pt x="7866575" y="283127"/>
                </a:lnTo>
                <a:lnTo>
                  <a:pt x="7866575" y="1402219"/>
                </a:lnTo>
                <a:lnTo>
                  <a:pt x="8142133" y="1402219"/>
                </a:lnTo>
                <a:lnTo>
                  <a:pt x="8142133" y="667271"/>
                </a:lnTo>
                <a:cubicBezTo>
                  <a:pt x="8142133" y="667271"/>
                  <a:pt x="8565995" y="656888"/>
                  <a:pt x="8555518" y="667271"/>
                </a:cubicBezTo>
                <a:cubicBezTo>
                  <a:pt x="8545040" y="677653"/>
                  <a:pt x="8555518" y="3260357"/>
                  <a:pt x="8555518" y="3241593"/>
                </a:cubicBezTo>
                <a:cubicBezTo>
                  <a:pt x="8555518" y="3222828"/>
                  <a:pt x="49693" y="3241593"/>
                  <a:pt x="24737" y="3241593"/>
                </a:cubicBezTo>
                <a:cubicBezTo>
                  <a:pt x="-218" y="3241593"/>
                  <a:pt x="-28" y="1803032"/>
                  <a:pt x="-28" y="1803032"/>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nvGrpSpPr>
          <p:cNvPr id="56" name="Google Shape;56;p13"/>
          <p:cNvGrpSpPr/>
          <p:nvPr/>
        </p:nvGrpSpPr>
        <p:grpSpPr>
          <a:xfrm>
            <a:off x="89873" y="1757451"/>
            <a:ext cx="8974039" cy="3386144"/>
            <a:chOff x="119831" y="2273655"/>
            <a:chExt cx="11965386" cy="4586406"/>
          </a:xfrm>
        </p:grpSpPr>
        <p:sp>
          <p:nvSpPr>
            <p:cNvPr id="57" name="Google Shape;57;p13"/>
            <p:cNvSpPr/>
            <p:nvPr/>
          </p:nvSpPr>
          <p:spPr>
            <a:xfrm>
              <a:off x="10390467" y="4843937"/>
              <a:ext cx="17933" cy="2015766"/>
            </a:xfrm>
            <a:custGeom>
              <a:rect b="b" l="l" r="r" t="t"/>
              <a:pathLst>
                <a:path extrusionOk="0" h="2015766" w="17933">
                  <a:moveTo>
                    <a:pt x="10" y="-246"/>
                  </a:moveTo>
                  <a:lnTo>
                    <a:pt x="10" y="2015521"/>
                  </a:lnTo>
                  <a:lnTo>
                    <a:pt x="17944" y="2015521"/>
                  </a:lnTo>
                  <a:lnTo>
                    <a:pt x="17944" y="30690"/>
                  </a:lnTo>
                  <a:cubicBezTo>
                    <a:pt x="11846" y="20468"/>
                    <a:pt x="5839" y="10156"/>
                    <a:pt x="10" y="-246"/>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58" name="Google Shape;58;p13"/>
            <p:cNvSpPr/>
            <p:nvPr/>
          </p:nvSpPr>
          <p:spPr>
            <a:xfrm>
              <a:off x="10379168" y="5017357"/>
              <a:ext cx="423060" cy="1739764"/>
            </a:xfrm>
            <a:custGeom>
              <a:rect b="b" l="l" r="r" t="t"/>
              <a:pathLst>
                <a:path extrusionOk="0" h="1739764" w="423060">
                  <a:moveTo>
                    <a:pt x="394106" y="1713066"/>
                  </a:moveTo>
                  <a:lnTo>
                    <a:pt x="225080" y="1559642"/>
                  </a:lnTo>
                  <a:lnTo>
                    <a:pt x="394106" y="1406217"/>
                  </a:lnTo>
                  <a:lnTo>
                    <a:pt x="412040" y="1389987"/>
                  </a:lnTo>
                  <a:lnTo>
                    <a:pt x="413385" y="1388732"/>
                  </a:lnTo>
                  <a:lnTo>
                    <a:pt x="412040" y="1387477"/>
                  </a:lnTo>
                  <a:lnTo>
                    <a:pt x="394106" y="1371246"/>
                  </a:lnTo>
                  <a:lnTo>
                    <a:pt x="225080" y="1217822"/>
                  </a:lnTo>
                  <a:lnTo>
                    <a:pt x="394106" y="1064398"/>
                  </a:lnTo>
                  <a:lnTo>
                    <a:pt x="412040" y="1048168"/>
                  </a:lnTo>
                  <a:lnTo>
                    <a:pt x="413385" y="1046912"/>
                  </a:lnTo>
                  <a:lnTo>
                    <a:pt x="412040" y="1045657"/>
                  </a:lnTo>
                  <a:lnTo>
                    <a:pt x="394106" y="1029427"/>
                  </a:lnTo>
                  <a:lnTo>
                    <a:pt x="225080" y="876092"/>
                  </a:lnTo>
                  <a:lnTo>
                    <a:pt x="394106" y="722668"/>
                  </a:lnTo>
                  <a:lnTo>
                    <a:pt x="412040" y="706438"/>
                  </a:lnTo>
                  <a:lnTo>
                    <a:pt x="413385" y="705182"/>
                  </a:lnTo>
                  <a:lnTo>
                    <a:pt x="412040" y="703927"/>
                  </a:lnTo>
                  <a:lnTo>
                    <a:pt x="394106" y="687697"/>
                  </a:lnTo>
                  <a:lnTo>
                    <a:pt x="225080" y="534273"/>
                  </a:lnTo>
                  <a:lnTo>
                    <a:pt x="394106" y="380938"/>
                  </a:lnTo>
                  <a:lnTo>
                    <a:pt x="412040" y="364708"/>
                  </a:lnTo>
                  <a:lnTo>
                    <a:pt x="413385" y="363453"/>
                  </a:lnTo>
                  <a:lnTo>
                    <a:pt x="412040" y="362197"/>
                  </a:lnTo>
                  <a:lnTo>
                    <a:pt x="394106" y="346057"/>
                  </a:lnTo>
                  <a:lnTo>
                    <a:pt x="394106" y="346057"/>
                  </a:lnTo>
                  <a:lnTo>
                    <a:pt x="225080" y="192633"/>
                  </a:lnTo>
                  <a:lnTo>
                    <a:pt x="278881" y="144032"/>
                  </a:lnTo>
                  <a:cubicBezTo>
                    <a:pt x="276192" y="138051"/>
                    <a:pt x="273591" y="132312"/>
                    <a:pt x="271080" y="126815"/>
                  </a:cubicBezTo>
                  <a:lnTo>
                    <a:pt x="211898" y="180617"/>
                  </a:lnTo>
                  <a:lnTo>
                    <a:pt x="91204" y="71131"/>
                  </a:lnTo>
                  <a:lnTo>
                    <a:pt x="46369" y="30869"/>
                  </a:lnTo>
                  <a:lnTo>
                    <a:pt x="36506" y="21902"/>
                  </a:lnTo>
                  <a:lnTo>
                    <a:pt x="45473" y="14012"/>
                  </a:lnTo>
                  <a:lnTo>
                    <a:pt x="46637" y="12935"/>
                  </a:lnTo>
                  <a:lnTo>
                    <a:pt x="44665" y="12935"/>
                  </a:lnTo>
                  <a:lnTo>
                    <a:pt x="34532" y="-246"/>
                  </a:lnTo>
                  <a:lnTo>
                    <a:pt x="29422" y="4327"/>
                  </a:lnTo>
                  <a:lnTo>
                    <a:pt x="11488" y="20557"/>
                  </a:lnTo>
                  <a:lnTo>
                    <a:pt x="10053" y="21902"/>
                  </a:lnTo>
                  <a:lnTo>
                    <a:pt x="11488" y="23247"/>
                  </a:lnTo>
                  <a:lnTo>
                    <a:pt x="29422" y="39477"/>
                  </a:lnTo>
                  <a:lnTo>
                    <a:pt x="198358" y="192723"/>
                  </a:lnTo>
                  <a:lnTo>
                    <a:pt x="29242" y="345877"/>
                  </a:lnTo>
                  <a:lnTo>
                    <a:pt x="11308" y="362108"/>
                  </a:lnTo>
                  <a:lnTo>
                    <a:pt x="9873" y="363453"/>
                  </a:lnTo>
                  <a:lnTo>
                    <a:pt x="11308" y="364798"/>
                  </a:lnTo>
                  <a:lnTo>
                    <a:pt x="29242" y="381028"/>
                  </a:lnTo>
                  <a:lnTo>
                    <a:pt x="198179" y="534273"/>
                  </a:lnTo>
                  <a:lnTo>
                    <a:pt x="29242" y="687608"/>
                  </a:lnTo>
                  <a:lnTo>
                    <a:pt x="11308" y="703838"/>
                  </a:lnTo>
                  <a:lnTo>
                    <a:pt x="9873" y="705182"/>
                  </a:lnTo>
                  <a:lnTo>
                    <a:pt x="11308" y="706528"/>
                  </a:lnTo>
                  <a:lnTo>
                    <a:pt x="29242" y="722758"/>
                  </a:lnTo>
                  <a:lnTo>
                    <a:pt x="198179" y="876092"/>
                  </a:lnTo>
                  <a:lnTo>
                    <a:pt x="29242" y="1029337"/>
                  </a:lnTo>
                  <a:lnTo>
                    <a:pt x="11308" y="1045567"/>
                  </a:lnTo>
                  <a:lnTo>
                    <a:pt x="9873" y="1046912"/>
                  </a:lnTo>
                  <a:lnTo>
                    <a:pt x="11308" y="1048257"/>
                  </a:lnTo>
                  <a:lnTo>
                    <a:pt x="29242" y="1064488"/>
                  </a:lnTo>
                  <a:lnTo>
                    <a:pt x="198179" y="1217822"/>
                  </a:lnTo>
                  <a:lnTo>
                    <a:pt x="29242" y="1371157"/>
                  </a:lnTo>
                  <a:lnTo>
                    <a:pt x="11308" y="1387387"/>
                  </a:lnTo>
                  <a:lnTo>
                    <a:pt x="9873" y="1388732"/>
                  </a:lnTo>
                  <a:lnTo>
                    <a:pt x="11308" y="1390077"/>
                  </a:lnTo>
                  <a:lnTo>
                    <a:pt x="29242" y="1406307"/>
                  </a:lnTo>
                  <a:lnTo>
                    <a:pt x="198179" y="1559642"/>
                  </a:lnTo>
                  <a:lnTo>
                    <a:pt x="29242" y="1712976"/>
                  </a:lnTo>
                  <a:lnTo>
                    <a:pt x="11308" y="1729296"/>
                  </a:lnTo>
                  <a:lnTo>
                    <a:pt x="10" y="1739518"/>
                  </a:lnTo>
                  <a:lnTo>
                    <a:pt x="423070" y="1739518"/>
                  </a:lnTo>
                  <a:lnTo>
                    <a:pt x="411862" y="1729386"/>
                  </a:lnTo>
                  <a:close/>
                  <a:moveTo>
                    <a:pt x="46637" y="372420"/>
                  </a:moveTo>
                  <a:lnTo>
                    <a:pt x="36774" y="363453"/>
                  </a:lnTo>
                  <a:lnTo>
                    <a:pt x="46637" y="354486"/>
                  </a:lnTo>
                  <a:lnTo>
                    <a:pt x="211719" y="204648"/>
                  </a:lnTo>
                  <a:lnTo>
                    <a:pt x="376801" y="354486"/>
                  </a:lnTo>
                  <a:lnTo>
                    <a:pt x="386664" y="363453"/>
                  </a:lnTo>
                  <a:lnTo>
                    <a:pt x="376801" y="372420"/>
                  </a:lnTo>
                  <a:lnTo>
                    <a:pt x="211719" y="522616"/>
                  </a:lnTo>
                  <a:close/>
                  <a:moveTo>
                    <a:pt x="46637" y="714149"/>
                  </a:moveTo>
                  <a:lnTo>
                    <a:pt x="36774" y="705182"/>
                  </a:lnTo>
                  <a:lnTo>
                    <a:pt x="46637" y="696216"/>
                  </a:lnTo>
                  <a:lnTo>
                    <a:pt x="211719" y="546468"/>
                  </a:lnTo>
                  <a:lnTo>
                    <a:pt x="376801" y="696216"/>
                  </a:lnTo>
                  <a:lnTo>
                    <a:pt x="386664" y="705182"/>
                  </a:lnTo>
                  <a:lnTo>
                    <a:pt x="376801" y="714149"/>
                  </a:lnTo>
                  <a:lnTo>
                    <a:pt x="211719" y="863987"/>
                  </a:lnTo>
                  <a:close/>
                  <a:moveTo>
                    <a:pt x="46637" y="1055879"/>
                  </a:moveTo>
                  <a:lnTo>
                    <a:pt x="36774" y="1046912"/>
                  </a:lnTo>
                  <a:lnTo>
                    <a:pt x="46637" y="1037945"/>
                  </a:lnTo>
                  <a:lnTo>
                    <a:pt x="211719" y="888198"/>
                  </a:lnTo>
                  <a:lnTo>
                    <a:pt x="376801" y="1037945"/>
                  </a:lnTo>
                  <a:lnTo>
                    <a:pt x="386664" y="1046912"/>
                  </a:lnTo>
                  <a:lnTo>
                    <a:pt x="376801" y="1055879"/>
                  </a:lnTo>
                  <a:lnTo>
                    <a:pt x="211719" y="1205717"/>
                  </a:lnTo>
                  <a:close/>
                  <a:moveTo>
                    <a:pt x="46637" y="1397699"/>
                  </a:moveTo>
                  <a:lnTo>
                    <a:pt x="36774" y="1388732"/>
                  </a:lnTo>
                  <a:lnTo>
                    <a:pt x="46637" y="1379765"/>
                  </a:lnTo>
                  <a:lnTo>
                    <a:pt x="211719" y="1229928"/>
                  </a:lnTo>
                  <a:lnTo>
                    <a:pt x="376801" y="1379765"/>
                  </a:lnTo>
                  <a:lnTo>
                    <a:pt x="386664" y="1388732"/>
                  </a:lnTo>
                  <a:lnTo>
                    <a:pt x="376801" y="1397699"/>
                  </a:lnTo>
                  <a:lnTo>
                    <a:pt x="211719" y="1547536"/>
                  </a:lnTo>
                  <a:close/>
                  <a:moveTo>
                    <a:pt x="46637" y="1721585"/>
                  </a:moveTo>
                  <a:lnTo>
                    <a:pt x="211719" y="1571747"/>
                  </a:lnTo>
                  <a:lnTo>
                    <a:pt x="376801" y="1721585"/>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59" name="Google Shape;59;p13"/>
            <p:cNvSpPr/>
            <p:nvPr/>
          </p:nvSpPr>
          <p:spPr>
            <a:xfrm>
              <a:off x="10773264" y="5346802"/>
              <a:ext cx="17933" cy="1512901"/>
            </a:xfrm>
            <a:custGeom>
              <a:rect b="b" l="l" r="r" t="t"/>
              <a:pathLst>
                <a:path extrusionOk="0" h="1512901" w="17933">
                  <a:moveTo>
                    <a:pt x="10" y="-246"/>
                  </a:moveTo>
                  <a:lnTo>
                    <a:pt x="10" y="1512655"/>
                  </a:lnTo>
                  <a:lnTo>
                    <a:pt x="17944" y="1512655"/>
                  </a:lnTo>
                  <a:lnTo>
                    <a:pt x="17944" y="19481"/>
                  </a:lnTo>
                  <a:cubicBezTo>
                    <a:pt x="11757" y="13025"/>
                    <a:pt x="5839" y="6479"/>
                    <a:pt x="10" y="-246"/>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60" name="Google Shape;60;p13"/>
            <p:cNvSpPr/>
            <p:nvPr/>
          </p:nvSpPr>
          <p:spPr>
            <a:xfrm>
              <a:off x="10402572" y="5030360"/>
              <a:ext cx="156921" cy="17933"/>
            </a:xfrm>
            <a:custGeom>
              <a:rect b="b" l="l" r="r" t="t"/>
              <a:pathLst>
                <a:path extrusionOk="0" h="17933" w="156921">
                  <a:moveTo>
                    <a:pt x="136666" y="-246"/>
                  </a:moveTo>
                  <a:lnTo>
                    <a:pt x="10" y="-246"/>
                  </a:lnTo>
                  <a:lnTo>
                    <a:pt x="10" y="17688"/>
                  </a:lnTo>
                  <a:lnTo>
                    <a:pt x="156931" y="17688"/>
                  </a:lnTo>
                  <a:cubicBezTo>
                    <a:pt x="150026" y="11859"/>
                    <a:pt x="143301" y="5851"/>
                    <a:pt x="136666" y="-246"/>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61" name="Google Shape;61;p13"/>
            <p:cNvSpPr/>
            <p:nvPr/>
          </p:nvSpPr>
          <p:spPr>
            <a:xfrm>
              <a:off x="10402662" y="5372089"/>
              <a:ext cx="376611" cy="17933"/>
            </a:xfrm>
            <a:custGeom>
              <a:rect b="b" l="l" r="r" t="t"/>
              <a:pathLst>
                <a:path extrusionOk="0" h="17933" w="376611">
                  <a:moveTo>
                    <a:pt x="0" y="0"/>
                  </a:moveTo>
                  <a:lnTo>
                    <a:pt x="376612" y="0"/>
                  </a:lnTo>
                  <a:lnTo>
                    <a:pt x="376612"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62" name="Google Shape;62;p13"/>
            <p:cNvSpPr/>
            <p:nvPr/>
          </p:nvSpPr>
          <p:spPr>
            <a:xfrm>
              <a:off x="10402662" y="5713819"/>
              <a:ext cx="376611" cy="17933"/>
            </a:xfrm>
            <a:custGeom>
              <a:rect b="b" l="l" r="r" t="t"/>
              <a:pathLst>
                <a:path extrusionOk="0" h="17933" w="376611">
                  <a:moveTo>
                    <a:pt x="0" y="0"/>
                  </a:moveTo>
                  <a:lnTo>
                    <a:pt x="376612" y="0"/>
                  </a:lnTo>
                  <a:lnTo>
                    <a:pt x="376612"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63" name="Google Shape;63;p13"/>
            <p:cNvSpPr/>
            <p:nvPr/>
          </p:nvSpPr>
          <p:spPr>
            <a:xfrm>
              <a:off x="10402662" y="6055549"/>
              <a:ext cx="376611" cy="17933"/>
            </a:xfrm>
            <a:custGeom>
              <a:rect b="b" l="l" r="r" t="t"/>
              <a:pathLst>
                <a:path extrusionOk="0" h="17933" w="376611">
                  <a:moveTo>
                    <a:pt x="0" y="0"/>
                  </a:moveTo>
                  <a:lnTo>
                    <a:pt x="376612" y="0"/>
                  </a:lnTo>
                  <a:lnTo>
                    <a:pt x="376612"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64" name="Google Shape;64;p13"/>
            <p:cNvSpPr/>
            <p:nvPr/>
          </p:nvSpPr>
          <p:spPr>
            <a:xfrm>
              <a:off x="10402662" y="6397368"/>
              <a:ext cx="376611" cy="17933"/>
            </a:xfrm>
            <a:custGeom>
              <a:rect b="b" l="l" r="r" t="t"/>
              <a:pathLst>
                <a:path extrusionOk="0" h="17933" w="376611">
                  <a:moveTo>
                    <a:pt x="0" y="0"/>
                  </a:moveTo>
                  <a:lnTo>
                    <a:pt x="376612" y="0"/>
                  </a:lnTo>
                  <a:lnTo>
                    <a:pt x="376612"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65" name="Google Shape;65;p13"/>
            <p:cNvSpPr/>
            <p:nvPr/>
          </p:nvSpPr>
          <p:spPr>
            <a:xfrm>
              <a:off x="9108195" y="2638072"/>
              <a:ext cx="17933" cy="4221631"/>
            </a:xfrm>
            <a:custGeom>
              <a:rect b="b" l="l" r="r" t="t"/>
              <a:pathLst>
                <a:path extrusionOk="0" h="4221631" w="17933">
                  <a:moveTo>
                    <a:pt x="2879" y="3341"/>
                  </a:moveTo>
                  <a:lnTo>
                    <a:pt x="10" y="-246"/>
                  </a:lnTo>
                  <a:lnTo>
                    <a:pt x="10" y="4221386"/>
                  </a:lnTo>
                  <a:lnTo>
                    <a:pt x="17944" y="4221386"/>
                  </a:lnTo>
                  <a:lnTo>
                    <a:pt x="17944" y="24861"/>
                  </a:lnTo>
                  <a:cubicBezTo>
                    <a:pt x="12922" y="17598"/>
                    <a:pt x="7991" y="10425"/>
                    <a:pt x="2879" y="3341"/>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66" name="Google Shape;66;p13"/>
            <p:cNvSpPr/>
            <p:nvPr/>
          </p:nvSpPr>
          <p:spPr>
            <a:xfrm>
              <a:off x="9096897" y="2886814"/>
              <a:ext cx="423060" cy="3870307"/>
            </a:xfrm>
            <a:custGeom>
              <a:rect b="b" l="l" r="r" t="t"/>
              <a:pathLst>
                <a:path extrusionOk="0" h="3870307" w="423060">
                  <a:moveTo>
                    <a:pt x="393928" y="3843609"/>
                  </a:moveTo>
                  <a:lnTo>
                    <a:pt x="224900" y="3690185"/>
                  </a:lnTo>
                  <a:lnTo>
                    <a:pt x="393928" y="3536760"/>
                  </a:lnTo>
                  <a:lnTo>
                    <a:pt x="411862" y="3520530"/>
                  </a:lnTo>
                  <a:lnTo>
                    <a:pt x="413206" y="3519275"/>
                  </a:lnTo>
                  <a:lnTo>
                    <a:pt x="411862" y="3518020"/>
                  </a:lnTo>
                  <a:lnTo>
                    <a:pt x="393928" y="3501790"/>
                  </a:lnTo>
                  <a:lnTo>
                    <a:pt x="224900" y="3348366"/>
                  </a:lnTo>
                  <a:lnTo>
                    <a:pt x="393928" y="3194941"/>
                  </a:lnTo>
                  <a:lnTo>
                    <a:pt x="411862" y="3178711"/>
                  </a:lnTo>
                  <a:lnTo>
                    <a:pt x="413206" y="3177455"/>
                  </a:lnTo>
                  <a:lnTo>
                    <a:pt x="411862" y="3176200"/>
                  </a:lnTo>
                  <a:lnTo>
                    <a:pt x="393928" y="3159970"/>
                  </a:lnTo>
                  <a:lnTo>
                    <a:pt x="224900" y="3006635"/>
                  </a:lnTo>
                  <a:lnTo>
                    <a:pt x="393928" y="2853211"/>
                  </a:lnTo>
                  <a:lnTo>
                    <a:pt x="411862" y="2836981"/>
                  </a:lnTo>
                  <a:lnTo>
                    <a:pt x="413206" y="2835726"/>
                  </a:lnTo>
                  <a:lnTo>
                    <a:pt x="411862" y="2834470"/>
                  </a:lnTo>
                  <a:lnTo>
                    <a:pt x="393928" y="2818240"/>
                  </a:lnTo>
                  <a:lnTo>
                    <a:pt x="224900" y="2664816"/>
                  </a:lnTo>
                  <a:lnTo>
                    <a:pt x="393928" y="2511482"/>
                  </a:lnTo>
                  <a:lnTo>
                    <a:pt x="411862" y="2495252"/>
                  </a:lnTo>
                  <a:lnTo>
                    <a:pt x="413206" y="2493996"/>
                  </a:lnTo>
                  <a:lnTo>
                    <a:pt x="411862" y="2492741"/>
                  </a:lnTo>
                  <a:lnTo>
                    <a:pt x="393928" y="2476510"/>
                  </a:lnTo>
                  <a:lnTo>
                    <a:pt x="224900" y="2323086"/>
                  </a:lnTo>
                  <a:lnTo>
                    <a:pt x="393928" y="2169752"/>
                  </a:lnTo>
                  <a:lnTo>
                    <a:pt x="411862" y="2153522"/>
                  </a:lnTo>
                  <a:lnTo>
                    <a:pt x="413206" y="2152266"/>
                  </a:lnTo>
                  <a:lnTo>
                    <a:pt x="411862" y="2151011"/>
                  </a:lnTo>
                  <a:lnTo>
                    <a:pt x="393928" y="2134781"/>
                  </a:lnTo>
                  <a:lnTo>
                    <a:pt x="224900" y="1981357"/>
                  </a:lnTo>
                  <a:lnTo>
                    <a:pt x="393928" y="1828022"/>
                  </a:lnTo>
                  <a:lnTo>
                    <a:pt x="411862" y="1811792"/>
                  </a:lnTo>
                  <a:lnTo>
                    <a:pt x="413206" y="1810537"/>
                  </a:lnTo>
                  <a:lnTo>
                    <a:pt x="411862" y="1809281"/>
                  </a:lnTo>
                  <a:lnTo>
                    <a:pt x="393928" y="1793051"/>
                  </a:lnTo>
                  <a:lnTo>
                    <a:pt x="224900" y="1639896"/>
                  </a:lnTo>
                  <a:lnTo>
                    <a:pt x="393928" y="1486561"/>
                  </a:lnTo>
                  <a:lnTo>
                    <a:pt x="411862" y="1470331"/>
                  </a:lnTo>
                  <a:lnTo>
                    <a:pt x="413206" y="1469076"/>
                  </a:lnTo>
                  <a:lnTo>
                    <a:pt x="411862" y="1467820"/>
                  </a:lnTo>
                  <a:lnTo>
                    <a:pt x="393928" y="1451590"/>
                  </a:lnTo>
                  <a:lnTo>
                    <a:pt x="224900" y="1298256"/>
                  </a:lnTo>
                  <a:lnTo>
                    <a:pt x="393928" y="1144831"/>
                  </a:lnTo>
                  <a:lnTo>
                    <a:pt x="411862" y="1128601"/>
                  </a:lnTo>
                  <a:lnTo>
                    <a:pt x="413206" y="1127346"/>
                  </a:lnTo>
                  <a:lnTo>
                    <a:pt x="411862" y="1126091"/>
                  </a:lnTo>
                  <a:lnTo>
                    <a:pt x="393928" y="1109860"/>
                  </a:lnTo>
                  <a:lnTo>
                    <a:pt x="224900" y="956436"/>
                  </a:lnTo>
                  <a:lnTo>
                    <a:pt x="393928" y="803101"/>
                  </a:lnTo>
                  <a:lnTo>
                    <a:pt x="411862" y="786871"/>
                  </a:lnTo>
                  <a:lnTo>
                    <a:pt x="413206" y="785616"/>
                  </a:lnTo>
                  <a:lnTo>
                    <a:pt x="411862" y="784361"/>
                  </a:lnTo>
                  <a:lnTo>
                    <a:pt x="393928" y="768131"/>
                  </a:lnTo>
                  <a:lnTo>
                    <a:pt x="224900" y="614706"/>
                  </a:lnTo>
                  <a:lnTo>
                    <a:pt x="393928" y="461372"/>
                  </a:lnTo>
                  <a:lnTo>
                    <a:pt x="399577" y="456261"/>
                  </a:lnTo>
                  <a:lnTo>
                    <a:pt x="411862" y="445142"/>
                  </a:lnTo>
                  <a:lnTo>
                    <a:pt x="413206" y="443886"/>
                  </a:lnTo>
                  <a:lnTo>
                    <a:pt x="411862" y="442631"/>
                  </a:lnTo>
                  <a:lnTo>
                    <a:pt x="393928" y="426401"/>
                  </a:lnTo>
                  <a:lnTo>
                    <a:pt x="372138" y="406584"/>
                  </a:lnTo>
                  <a:lnTo>
                    <a:pt x="224900" y="272976"/>
                  </a:lnTo>
                  <a:lnTo>
                    <a:pt x="270901" y="231280"/>
                  </a:lnTo>
                  <a:lnTo>
                    <a:pt x="314749" y="191557"/>
                  </a:lnTo>
                  <a:cubicBezTo>
                    <a:pt x="310804" y="186984"/>
                    <a:pt x="306948" y="182590"/>
                    <a:pt x="303093" y="177748"/>
                  </a:cubicBezTo>
                  <a:lnTo>
                    <a:pt x="261396" y="215588"/>
                  </a:lnTo>
                  <a:lnTo>
                    <a:pt x="211539" y="260871"/>
                  </a:lnTo>
                  <a:lnTo>
                    <a:pt x="46459" y="111123"/>
                  </a:lnTo>
                  <a:lnTo>
                    <a:pt x="36595" y="102157"/>
                  </a:lnTo>
                  <a:lnTo>
                    <a:pt x="46459" y="93190"/>
                  </a:lnTo>
                  <a:lnTo>
                    <a:pt x="132989" y="14729"/>
                  </a:lnTo>
                  <a:cubicBezTo>
                    <a:pt x="129671" y="9707"/>
                    <a:pt x="126264" y="4686"/>
                    <a:pt x="122768" y="-246"/>
                  </a:cubicBezTo>
                  <a:lnTo>
                    <a:pt x="29242" y="84312"/>
                  </a:lnTo>
                  <a:lnTo>
                    <a:pt x="11308" y="100542"/>
                  </a:lnTo>
                  <a:lnTo>
                    <a:pt x="9873" y="101888"/>
                  </a:lnTo>
                  <a:lnTo>
                    <a:pt x="11308" y="103233"/>
                  </a:lnTo>
                  <a:lnTo>
                    <a:pt x="29242" y="119463"/>
                  </a:lnTo>
                  <a:lnTo>
                    <a:pt x="198179" y="272707"/>
                  </a:lnTo>
                  <a:lnTo>
                    <a:pt x="29242" y="426042"/>
                  </a:lnTo>
                  <a:lnTo>
                    <a:pt x="11308" y="442272"/>
                  </a:lnTo>
                  <a:lnTo>
                    <a:pt x="9873" y="443617"/>
                  </a:lnTo>
                  <a:lnTo>
                    <a:pt x="11308" y="444962"/>
                  </a:lnTo>
                  <a:lnTo>
                    <a:pt x="29242" y="461192"/>
                  </a:lnTo>
                  <a:lnTo>
                    <a:pt x="198179" y="614437"/>
                  </a:lnTo>
                  <a:lnTo>
                    <a:pt x="29242" y="767772"/>
                  </a:lnTo>
                  <a:lnTo>
                    <a:pt x="11308" y="784002"/>
                  </a:lnTo>
                  <a:lnTo>
                    <a:pt x="9873" y="785347"/>
                  </a:lnTo>
                  <a:lnTo>
                    <a:pt x="11308" y="786692"/>
                  </a:lnTo>
                  <a:lnTo>
                    <a:pt x="29242" y="802922"/>
                  </a:lnTo>
                  <a:lnTo>
                    <a:pt x="198179" y="956167"/>
                  </a:lnTo>
                  <a:lnTo>
                    <a:pt x="29242" y="1109502"/>
                  </a:lnTo>
                  <a:lnTo>
                    <a:pt x="11308" y="1125732"/>
                  </a:lnTo>
                  <a:lnTo>
                    <a:pt x="9873" y="1127077"/>
                  </a:lnTo>
                  <a:lnTo>
                    <a:pt x="11308" y="1128422"/>
                  </a:lnTo>
                  <a:lnTo>
                    <a:pt x="29242" y="1144652"/>
                  </a:lnTo>
                  <a:lnTo>
                    <a:pt x="198179" y="1297987"/>
                  </a:lnTo>
                  <a:lnTo>
                    <a:pt x="29242" y="1451590"/>
                  </a:lnTo>
                  <a:lnTo>
                    <a:pt x="11308" y="1467820"/>
                  </a:lnTo>
                  <a:lnTo>
                    <a:pt x="9873" y="1469165"/>
                  </a:lnTo>
                  <a:lnTo>
                    <a:pt x="11308" y="1470510"/>
                  </a:lnTo>
                  <a:lnTo>
                    <a:pt x="29242" y="1486741"/>
                  </a:lnTo>
                  <a:lnTo>
                    <a:pt x="198179" y="1639896"/>
                  </a:lnTo>
                  <a:lnTo>
                    <a:pt x="29242" y="1792961"/>
                  </a:lnTo>
                  <a:lnTo>
                    <a:pt x="11308" y="1809191"/>
                  </a:lnTo>
                  <a:lnTo>
                    <a:pt x="9873" y="1810537"/>
                  </a:lnTo>
                  <a:lnTo>
                    <a:pt x="11308" y="1811881"/>
                  </a:lnTo>
                  <a:lnTo>
                    <a:pt x="29242" y="1828111"/>
                  </a:lnTo>
                  <a:lnTo>
                    <a:pt x="198179" y="1981357"/>
                  </a:lnTo>
                  <a:lnTo>
                    <a:pt x="29242" y="2134691"/>
                  </a:lnTo>
                  <a:lnTo>
                    <a:pt x="11308" y="2150921"/>
                  </a:lnTo>
                  <a:lnTo>
                    <a:pt x="9873" y="2152266"/>
                  </a:lnTo>
                  <a:lnTo>
                    <a:pt x="11308" y="2153611"/>
                  </a:lnTo>
                  <a:lnTo>
                    <a:pt x="29242" y="2169841"/>
                  </a:lnTo>
                  <a:lnTo>
                    <a:pt x="198179" y="2323086"/>
                  </a:lnTo>
                  <a:lnTo>
                    <a:pt x="29242" y="2476421"/>
                  </a:lnTo>
                  <a:lnTo>
                    <a:pt x="11308" y="2492651"/>
                  </a:lnTo>
                  <a:lnTo>
                    <a:pt x="9873" y="2493996"/>
                  </a:lnTo>
                  <a:lnTo>
                    <a:pt x="11308" y="2495341"/>
                  </a:lnTo>
                  <a:lnTo>
                    <a:pt x="29242" y="2511571"/>
                  </a:lnTo>
                  <a:lnTo>
                    <a:pt x="198179" y="2664816"/>
                  </a:lnTo>
                  <a:lnTo>
                    <a:pt x="29242" y="2818151"/>
                  </a:lnTo>
                  <a:lnTo>
                    <a:pt x="11308" y="2834381"/>
                  </a:lnTo>
                  <a:lnTo>
                    <a:pt x="9873" y="2835726"/>
                  </a:lnTo>
                  <a:lnTo>
                    <a:pt x="11308" y="2837071"/>
                  </a:lnTo>
                  <a:lnTo>
                    <a:pt x="29242" y="2853301"/>
                  </a:lnTo>
                  <a:lnTo>
                    <a:pt x="198179" y="3006635"/>
                  </a:lnTo>
                  <a:lnTo>
                    <a:pt x="29242" y="3159880"/>
                  </a:lnTo>
                  <a:lnTo>
                    <a:pt x="11308" y="3176111"/>
                  </a:lnTo>
                  <a:lnTo>
                    <a:pt x="9873" y="3177455"/>
                  </a:lnTo>
                  <a:lnTo>
                    <a:pt x="11308" y="3178801"/>
                  </a:lnTo>
                  <a:lnTo>
                    <a:pt x="29242" y="3195031"/>
                  </a:lnTo>
                  <a:lnTo>
                    <a:pt x="198179" y="3348366"/>
                  </a:lnTo>
                  <a:lnTo>
                    <a:pt x="29242" y="3501700"/>
                  </a:lnTo>
                  <a:lnTo>
                    <a:pt x="11308" y="3517930"/>
                  </a:lnTo>
                  <a:lnTo>
                    <a:pt x="9873" y="3519275"/>
                  </a:lnTo>
                  <a:lnTo>
                    <a:pt x="11308" y="3520620"/>
                  </a:lnTo>
                  <a:lnTo>
                    <a:pt x="29242" y="3536850"/>
                  </a:lnTo>
                  <a:lnTo>
                    <a:pt x="198179" y="3690185"/>
                  </a:lnTo>
                  <a:lnTo>
                    <a:pt x="29242" y="3843519"/>
                  </a:lnTo>
                  <a:lnTo>
                    <a:pt x="11308" y="3859839"/>
                  </a:lnTo>
                  <a:lnTo>
                    <a:pt x="10" y="3870062"/>
                  </a:lnTo>
                  <a:lnTo>
                    <a:pt x="423070" y="3870062"/>
                  </a:lnTo>
                  <a:lnTo>
                    <a:pt x="411862" y="3859929"/>
                  </a:lnTo>
                  <a:close/>
                  <a:moveTo>
                    <a:pt x="46459" y="452584"/>
                  </a:moveTo>
                  <a:lnTo>
                    <a:pt x="36595" y="443617"/>
                  </a:lnTo>
                  <a:lnTo>
                    <a:pt x="46459" y="434650"/>
                  </a:lnTo>
                  <a:lnTo>
                    <a:pt x="211539" y="284813"/>
                  </a:lnTo>
                  <a:lnTo>
                    <a:pt x="376621" y="434650"/>
                  </a:lnTo>
                  <a:lnTo>
                    <a:pt x="386484" y="443617"/>
                  </a:lnTo>
                  <a:lnTo>
                    <a:pt x="376621" y="452584"/>
                  </a:lnTo>
                  <a:lnTo>
                    <a:pt x="211539" y="602332"/>
                  </a:lnTo>
                  <a:close/>
                  <a:moveTo>
                    <a:pt x="46459" y="794314"/>
                  </a:moveTo>
                  <a:lnTo>
                    <a:pt x="36595" y="785347"/>
                  </a:lnTo>
                  <a:lnTo>
                    <a:pt x="46459" y="776380"/>
                  </a:lnTo>
                  <a:lnTo>
                    <a:pt x="211539" y="626632"/>
                  </a:lnTo>
                  <a:lnTo>
                    <a:pt x="376621" y="776470"/>
                  </a:lnTo>
                  <a:lnTo>
                    <a:pt x="386484" y="785437"/>
                  </a:lnTo>
                  <a:lnTo>
                    <a:pt x="376621" y="794404"/>
                  </a:lnTo>
                  <a:lnTo>
                    <a:pt x="211539" y="944151"/>
                  </a:lnTo>
                  <a:close/>
                  <a:moveTo>
                    <a:pt x="46459" y="1136044"/>
                  </a:moveTo>
                  <a:lnTo>
                    <a:pt x="36595" y="1127077"/>
                  </a:lnTo>
                  <a:lnTo>
                    <a:pt x="46459" y="1118110"/>
                  </a:lnTo>
                  <a:lnTo>
                    <a:pt x="211539" y="968272"/>
                  </a:lnTo>
                  <a:lnTo>
                    <a:pt x="376621" y="1118110"/>
                  </a:lnTo>
                  <a:lnTo>
                    <a:pt x="386484" y="1127077"/>
                  </a:lnTo>
                  <a:lnTo>
                    <a:pt x="376621" y="1136044"/>
                  </a:lnTo>
                  <a:lnTo>
                    <a:pt x="211539" y="1285792"/>
                  </a:lnTo>
                  <a:close/>
                  <a:moveTo>
                    <a:pt x="46459" y="1477774"/>
                  </a:moveTo>
                  <a:lnTo>
                    <a:pt x="36595" y="1468807"/>
                  </a:lnTo>
                  <a:lnTo>
                    <a:pt x="46459" y="1459840"/>
                  </a:lnTo>
                  <a:lnTo>
                    <a:pt x="211539" y="1310092"/>
                  </a:lnTo>
                  <a:lnTo>
                    <a:pt x="376621" y="1459840"/>
                  </a:lnTo>
                  <a:lnTo>
                    <a:pt x="386484" y="1468807"/>
                  </a:lnTo>
                  <a:lnTo>
                    <a:pt x="376621" y="1477774"/>
                  </a:lnTo>
                  <a:lnTo>
                    <a:pt x="211539" y="1627521"/>
                  </a:lnTo>
                  <a:close/>
                  <a:moveTo>
                    <a:pt x="46459" y="1819504"/>
                  </a:moveTo>
                  <a:lnTo>
                    <a:pt x="36595" y="1810537"/>
                  </a:lnTo>
                  <a:lnTo>
                    <a:pt x="46459" y="1801570"/>
                  </a:lnTo>
                  <a:lnTo>
                    <a:pt x="211539" y="1651732"/>
                  </a:lnTo>
                  <a:lnTo>
                    <a:pt x="376621" y="1801300"/>
                  </a:lnTo>
                  <a:lnTo>
                    <a:pt x="386484" y="1810267"/>
                  </a:lnTo>
                  <a:lnTo>
                    <a:pt x="376621" y="1819234"/>
                  </a:lnTo>
                  <a:lnTo>
                    <a:pt x="211539" y="1968982"/>
                  </a:lnTo>
                  <a:close/>
                  <a:moveTo>
                    <a:pt x="46459" y="2161233"/>
                  </a:moveTo>
                  <a:lnTo>
                    <a:pt x="36595" y="2152266"/>
                  </a:lnTo>
                  <a:lnTo>
                    <a:pt x="46459" y="2143299"/>
                  </a:lnTo>
                  <a:lnTo>
                    <a:pt x="211539" y="1993462"/>
                  </a:lnTo>
                  <a:lnTo>
                    <a:pt x="376621" y="2143299"/>
                  </a:lnTo>
                  <a:lnTo>
                    <a:pt x="386484" y="2152266"/>
                  </a:lnTo>
                  <a:lnTo>
                    <a:pt x="376621" y="2161233"/>
                  </a:lnTo>
                  <a:lnTo>
                    <a:pt x="211539" y="2310981"/>
                  </a:lnTo>
                  <a:close/>
                  <a:moveTo>
                    <a:pt x="46459" y="2502963"/>
                  </a:moveTo>
                  <a:lnTo>
                    <a:pt x="36595" y="2493996"/>
                  </a:lnTo>
                  <a:lnTo>
                    <a:pt x="46459" y="2485029"/>
                  </a:lnTo>
                  <a:lnTo>
                    <a:pt x="211539" y="2335191"/>
                  </a:lnTo>
                  <a:lnTo>
                    <a:pt x="376621" y="2485029"/>
                  </a:lnTo>
                  <a:lnTo>
                    <a:pt x="386484" y="2493996"/>
                  </a:lnTo>
                  <a:lnTo>
                    <a:pt x="376621" y="2502963"/>
                  </a:lnTo>
                  <a:lnTo>
                    <a:pt x="211539" y="2653159"/>
                  </a:lnTo>
                  <a:close/>
                  <a:moveTo>
                    <a:pt x="46459" y="2844693"/>
                  </a:moveTo>
                  <a:lnTo>
                    <a:pt x="36595" y="2835726"/>
                  </a:lnTo>
                  <a:lnTo>
                    <a:pt x="46459" y="2826759"/>
                  </a:lnTo>
                  <a:lnTo>
                    <a:pt x="211539" y="2677011"/>
                  </a:lnTo>
                  <a:lnTo>
                    <a:pt x="376621" y="2826759"/>
                  </a:lnTo>
                  <a:lnTo>
                    <a:pt x="386484" y="2835726"/>
                  </a:lnTo>
                  <a:lnTo>
                    <a:pt x="376621" y="2844693"/>
                  </a:lnTo>
                  <a:lnTo>
                    <a:pt x="211539" y="2994530"/>
                  </a:lnTo>
                  <a:close/>
                  <a:moveTo>
                    <a:pt x="46459" y="3186422"/>
                  </a:moveTo>
                  <a:lnTo>
                    <a:pt x="36595" y="3177455"/>
                  </a:lnTo>
                  <a:lnTo>
                    <a:pt x="46459" y="3168488"/>
                  </a:lnTo>
                  <a:lnTo>
                    <a:pt x="211539" y="3018741"/>
                  </a:lnTo>
                  <a:lnTo>
                    <a:pt x="376621" y="3168488"/>
                  </a:lnTo>
                  <a:lnTo>
                    <a:pt x="386484" y="3177455"/>
                  </a:lnTo>
                  <a:lnTo>
                    <a:pt x="376621" y="3186422"/>
                  </a:lnTo>
                  <a:lnTo>
                    <a:pt x="211539" y="3336260"/>
                  </a:lnTo>
                  <a:close/>
                  <a:moveTo>
                    <a:pt x="46459" y="3528242"/>
                  </a:moveTo>
                  <a:lnTo>
                    <a:pt x="36595" y="3519275"/>
                  </a:lnTo>
                  <a:lnTo>
                    <a:pt x="46459" y="3510308"/>
                  </a:lnTo>
                  <a:lnTo>
                    <a:pt x="211539" y="3360471"/>
                  </a:lnTo>
                  <a:lnTo>
                    <a:pt x="376621" y="3510308"/>
                  </a:lnTo>
                  <a:lnTo>
                    <a:pt x="386484" y="3519275"/>
                  </a:lnTo>
                  <a:lnTo>
                    <a:pt x="376621" y="3528242"/>
                  </a:lnTo>
                  <a:lnTo>
                    <a:pt x="211539" y="3678079"/>
                  </a:lnTo>
                  <a:close/>
                  <a:moveTo>
                    <a:pt x="46459" y="3852128"/>
                  </a:moveTo>
                  <a:lnTo>
                    <a:pt x="211539" y="3702290"/>
                  </a:lnTo>
                  <a:lnTo>
                    <a:pt x="376621" y="3852128"/>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67" name="Google Shape;67;p13"/>
            <p:cNvSpPr/>
            <p:nvPr/>
          </p:nvSpPr>
          <p:spPr>
            <a:xfrm>
              <a:off x="9490815" y="3158512"/>
              <a:ext cx="17933" cy="3701190"/>
            </a:xfrm>
            <a:custGeom>
              <a:rect b="b" l="l" r="r" t="t"/>
              <a:pathLst>
                <a:path extrusionOk="0" h="3701190" w="17933">
                  <a:moveTo>
                    <a:pt x="14177" y="11949"/>
                  </a:moveTo>
                  <a:cubicBezTo>
                    <a:pt x="9424" y="8003"/>
                    <a:pt x="4672" y="3879"/>
                    <a:pt x="10" y="-246"/>
                  </a:cubicBezTo>
                  <a:lnTo>
                    <a:pt x="10" y="3700945"/>
                  </a:lnTo>
                  <a:lnTo>
                    <a:pt x="17944" y="3700945"/>
                  </a:lnTo>
                  <a:lnTo>
                    <a:pt x="17944" y="14729"/>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68" name="Google Shape;68;p13"/>
            <p:cNvSpPr/>
            <p:nvPr/>
          </p:nvSpPr>
          <p:spPr>
            <a:xfrm>
              <a:off x="9120300" y="2979981"/>
              <a:ext cx="228298" cy="17933"/>
            </a:xfrm>
            <a:custGeom>
              <a:rect b="b" l="l" r="r" t="t"/>
              <a:pathLst>
                <a:path extrusionOk="0" h="17933" w="228298">
                  <a:moveTo>
                    <a:pt x="215216" y="-246"/>
                  </a:moveTo>
                  <a:lnTo>
                    <a:pt x="10" y="-246"/>
                  </a:lnTo>
                  <a:lnTo>
                    <a:pt x="10" y="17688"/>
                  </a:lnTo>
                  <a:lnTo>
                    <a:pt x="228309" y="17688"/>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69" name="Google Shape;69;p13"/>
            <p:cNvSpPr/>
            <p:nvPr/>
          </p:nvSpPr>
          <p:spPr>
            <a:xfrm>
              <a:off x="9120211" y="3321710"/>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0" name="Google Shape;70;p13"/>
            <p:cNvSpPr/>
            <p:nvPr/>
          </p:nvSpPr>
          <p:spPr>
            <a:xfrm>
              <a:off x="9120211" y="3663440"/>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1" name="Google Shape;71;p13"/>
            <p:cNvSpPr/>
            <p:nvPr/>
          </p:nvSpPr>
          <p:spPr>
            <a:xfrm>
              <a:off x="9120211" y="4005170"/>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2" name="Google Shape;72;p13"/>
            <p:cNvSpPr/>
            <p:nvPr/>
          </p:nvSpPr>
          <p:spPr>
            <a:xfrm>
              <a:off x="9120211" y="4346900"/>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3" name="Google Shape;73;p13"/>
            <p:cNvSpPr/>
            <p:nvPr/>
          </p:nvSpPr>
          <p:spPr>
            <a:xfrm>
              <a:off x="9120211" y="4688630"/>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4" name="Google Shape;74;p13"/>
            <p:cNvSpPr/>
            <p:nvPr/>
          </p:nvSpPr>
          <p:spPr>
            <a:xfrm>
              <a:off x="9120211" y="503035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5" name="Google Shape;75;p13"/>
            <p:cNvSpPr/>
            <p:nvPr/>
          </p:nvSpPr>
          <p:spPr>
            <a:xfrm>
              <a:off x="9120211" y="537208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6" name="Google Shape;76;p13"/>
            <p:cNvSpPr/>
            <p:nvPr/>
          </p:nvSpPr>
          <p:spPr>
            <a:xfrm>
              <a:off x="9120211" y="571381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7" name="Google Shape;77;p13"/>
            <p:cNvSpPr/>
            <p:nvPr/>
          </p:nvSpPr>
          <p:spPr>
            <a:xfrm>
              <a:off x="9120211" y="605554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8" name="Google Shape;78;p13"/>
            <p:cNvSpPr/>
            <p:nvPr/>
          </p:nvSpPr>
          <p:spPr>
            <a:xfrm>
              <a:off x="9120211" y="6397368"/>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9" name="Google Shape;79;p13"/>
            <p:cNvSpPr/>
            <p:nvPr/>
          </p:nvSpPr>
          <p:spPr>
            <a:xfrm>
              <a:off x="7825744" y="2305488"/>
              <a:ext cx="17933" cy="4554215"/>
            </a:xfrm>
            <a:custGeom>
              <a:rect b="b" l="l" r="r" t="t"/>
              <a:pathLst>
                <a:path extrusionOk="0" h="4554215" w="17933">
                  <a:moveTo>
                    <a:pt x="0" y="0"/>
                  </a:moveTo>
                  <a:lnTo>
                    <a:pt x="17934" y="0"/>
                  </a:lnTo>
                  <a:lnTo>
                    <a:pt x="17934" y="4554215"/>
                  </a:lnTo>
                  <a:lnTo>
                    <a:pt x="0" y="4554215"/>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80" name="Google Shape;80;p13"/>
            <p:cNvSpPr/>
            <p:nvPr/>
          </p:nvSpPr>
          <p:spPr>
            <a:xfrm>
              <a:off x="7814625" y="2298942"/>
              <a:ext cx="422880" cy="4458179"/>
            </a:xfrm>
            <a:custGeom>
              <a:rect b="b" l="l" r="r" t="t"/>
              <a:pathLst>
                <a:path extrusionOk="0" h="4458179" w="422880">
                  <a:moveTo>
                    <a:pt x="411682" y="4447801"/>
                  </a:moveTo>
                  <a:lnTo>
                    <a:pt x="393748" y="4431481"/>
                  </a:lnTo>
                  <a:lnTo>
                    <a:pt x="224721" y="4278057"/>
                  </a:lnTo>
                  <a:lnTo>
                    <a:pt x="393748" y="4124632"/>
                  </a:lnTo>
                  <a:lnTo>
                    <a:pt x="411682" y="4108402"/>
                  </a:lnTo>
                  <a:lnTo>
                    <a:pt x="413027" y="4107147"/>
                  </a:lnTo>
                  <a:lnTo>
                    <a:pt x="411682" y="4105892"/>
                  </a:lnTo>
                  <a:lnTo>
                    <a:pt x="393748" y="4089662"/>
                  </a:lnTo>
                  <a:lnTo>
                    <a:pt x="224721" y="3936238"/>
                  </a:lnTo>
                  <a:lnTo>
                    <a:pt x="393748" y="3782813"/>
                  </a:lnTo>
                  <a:lnTo>
                    <a:pt x="411682" y="3766583"/>
                  </a:lnTo>
                  <a:lnTo>
                    <a:pt x="413027" y="3765327"/>
                  </a:lnTo>
                  <a:lnTo>
                    <a:pt x="411682" y="3764072"/>
                  </a:lnTo>
                  <a:lnTo>
                    <a:pt x="393748" y="3747842"/>
                  </a:lnTo>
                  <a:lnTo>
                    <a:pt x="224721" y="3594507"/>
                  </a:lnTo>
                  <a:lnTo>
                    <a:pt x="393748" y="3441083"/>
                  </a:lnTo>
                  <a:lnTo>
                    <a:pt x="411682" y="3424853"/>
                  </a:lnTo>
                  <a:lnTo>
                    <a:pt x="413027" y="3423598"/>
                  </a:lnTo>
                  <a:lnTo>
                    <a:pt x="411682" y="3422342"/>
                  </a:lnTo>
                  <a:lnTo>
                    <a:pt x="393748" y="3406112"/>
                  </a:lnTo>
                  <a:lnTo>
                    <a:pt x="224721" y="3252688"/>
                  </a:lnTo>
                  <a:lnTo>
                    <a:pt x="393748" y="3099354"/>
                  </a:lnTo>
                  <a:lnTo>
                    <a:pt x="411682" y="3083124"/>
                  </a:lnTo>
                  <a:lnTo>
                    <a:pt x="413027" y="3081868"/>
                  </a:lnTo>
                  <a:lnTo>
                    <a:pt x="411682" y="3080613"/>
                  </a:lnTo>
                  <a:lnTo>
                    <a:pt x="393748" y="3064382"/>
                  </a:lnTo>
                  <a:lnTo>
                    <a:pt x="224721" y="2910958"/>
                  </a:lnTo>
                  <a:lnTo>
                    <a:pt x="393748" y="2757624"/>
                  </a:lnTo>
                  <a:lnTo>
                    <a:pt x="411682" y="2741394"/>
                  </a:lnTo>
                  <a:lnTo>
                    <a:pt x="413027" y="2740138"/>
                  </a:lnTo>
                  <a:lnTo>
                    <a:pt x="411682" y="2738883"/>
                  </a:lnTo>
                  <a:lnTo>
                    <a:pt x="393748" y="2722653"/>
                  </a:lnTo>
                  <a:lnTo>
                    <a:pt x="224721" y="2569229"/>
                  </a:lnTo>
                  <a:lnTo>
                    <a:pt x="393748" y="2416073"/>
                  </a:lnTo>
                  <a:lnTo>
                    <a:pt x="411682" y="2399843"/>
                  </a:lnTo>
                  <a:lnTo>
                    <a:pt x="413027" y="2398588"/>
                  </a:lnTo>
                  <a:lnTo>
                    <a:pt x="411682" y="2397332"/>
                  </a:lnTo>
                  <a:lnTo>
                    <a:pt x="393748" y="2381102"/>
                  </a:lnTo>
                  <a:lnTo>
                    <a:pt x="224721" y="2227768"/>
                  </a:lnTo>
                  <a:lnTo>
                    <a:pt x="393748" y="2074433"/>
                  </a:lnTo>
                  <a:lnTo>
                    <a:pt x="411682" y="2058203"/>
                  </a:lnTo>
                  <a:lnTo>
                    <a:pt x="413027" y="2056948"/>
                  </a:lnTo>
                  <a:lnTo>
                    <a:pt x="411682" y="2055692"/>
                  </a:lnTo>
                  <a:lnTo>
                    <a:pt x="393748" y="2039462"/>
                  </a:lnTo>
                  <a:lnTo>
                    <a:pt x="224721" y="1886128"/>
                  </a:lnTo>
                  <a:lnTo>
                    <a:pt x="393748" y="1732703"/>
                  </a:lnTo>
                  <a:lnTo>
                    <a:pt x="411682" y="1716473"/>
                  </a:lnTo>
                  <a:lnTo>
                    <a:pt x="413027" y="1715218"/>
                  </a:lnTo>
                  <a:lnTo>
                    <a:pt x="411682" y="1713963"/>
                  </a:lnTo>
                  <a:lnTo>
                    <a:pt x="393748" y="1697733"/>
                  </a:lnTo>
                  <a:lnTo>
                    <a:pt x="224721" y="1544039"/>
                  </a:lnTo>
                  <a:lnTo>
                    <a:pt x="393748" y="1390705"/>
                  </a:lnTo>
                  <a:lnTo>
                    <a:pt x="411682" y="1374474"/>
                  </a:lnTo>
                  <a:lnTo>
                    <a:pt x="413027" y="1373219"/>
                  </a:lnTo>
                  <a:lnTo>
                    <a:pt x="411682" y="1371964"/>
                  </a:lnTo>
                  <a:lnTo>
                    <a:pt x="393748" y="1355734"/>
                  </a:lnTo>
                  <a:lnTo>
                    <a:pt x="224721" y="1202310"/>
                  </a:lnTo>
                  <a:lnTo>
                    <a:pt x="393748" y="1048975"/>
                  </a:lnTo>
                  <a:lnTo>
                    <a:pt x="411682" y="1032745"/>
                  </a:lnTo>
                  <a:lnTo>
                    <a:pt x="413027" y="1031489"/>
                  </a:lnTo>
                  <a:lnTo>
                    <a:pt x="411682" y="1030234"/>
                  </a:lnTo>
                  <a:lnTo>
                    <a:pt x="393748" y="1014004"/>
                  </a:lnTo>
                  <a:lnTo>
                    <a:pt x="224721" y="860580"/>
                  </a:lnTo>
                  <a:lnTo>
                    <a:pt x="393748" y="707245"/>
                  </a:lnTo>
                  <a:lnTo>
                    <a:pt x="411682" y="691015"/>
                  </a:lnTo>
                  <a:lnTo>
                    <a:pt x="413027" y="689760"/>
                  </a:lnTo>
                  <a:lnTo>
                    <a:pt x="411682" y="688504"/>
                  </a:lnTo>
                  <a:lnTo>
                    <a:pt x="393748" y="672274"/>
                  </a:lnTo>
                  <a:lnTo>
                    <a:pt x="224721" y="518939"/>
                  </a:lnTo>
                  <a:lnTo>
                    <a:pt x="393748" y="365515"/>
                  </a:lnTo>
                  <a:lnTo>
                    <a:pt x="411682" y="349285"/>
                  </a:lnTo>
                  <a:lnTo>
                    <a:pt x="413027" y="348030"/>
                  </a:lnTo>
                  <a:lnTo>
                    <a:pt x="411682" y="346774"/>
                  </a:lnTo>
                  <a:lnTo>
                    <a:pt x="393748" y="330544"/>
                  </a:lnTo>
                  <a:lnTo>
                    <a:pt x="224721" y="177210"/>
                  </a:lnTo>
                  <a:lnTo>
                    <a:pt x="393748" y="23875"/>
                  </a:lnTo>
                  <a:lnTo>
                    <a:pt x="405853" y="12935"/>
                  </a:lnTo>
                  <a:lnTo>
                    <a:pt x="393837" y="-246"/>
                  </a:lnTo>
                  <a:lnTo>
                    <a:pt x="393837" y="-246"/>
                  </a:lnTo>
                  <a:lnTo>
                    <a:pt x="211360" y="165373"/>
                  </a:lnTo>
                  <a:lnTo>
                    <a:pt x="30318" y="1010"/>
                  </a:lnTo>
                  <a:lnTo>
                    <a:pt x="29152" y="-67"/>
                  </a:lnTo>
                  <a:lnTo>
                    <a:pt x="25297" y="4238"/>
                  </a:lnTo>
                  <a:lnTo>
                    <a:pt x="23145" y="6569"/>
                  </a:lnTo>
                  <a:lnTo>
                    <a:pt x="17047" y="13204"/>
                  </a:lnTo>
                  <a:lnTo>
                    <a:pt x="29063" y="24144"/>
                  </a:lnTo>
                  <a:lnTo>
                    <a:pt x="198090" y="177479"/>
                  </a:lnTo>
                  <a:lnTo>
                    <a:pt x="29242" y="330544"/>
                  </a:lnTo>
                  <a:lnTo>
                    <a:pt x="11308" y="346774"/>
                  </a:lnTo>
                  <a:lnTo>
                    <a:pt x="9963" y="348030"/>
                  </a:lnTo>
                  <a:lnTo>
                    <a:pt x="11308" y="349285"/>
                  </a:lnTo>
                  <a:lnTo>
                    <a:pt x="29242" y="365515"/>
                  </a:lnTo>
                  <a:lnTo>
                    <a:pt x="198269" y="518939"/>
                  </a:lnTo>
                  <a:lnTo>
                    <a:pt x="29242" y="672274"/>
                  </a:lnTo>
                  <a:lnTo>
                    <a:pt x="11308" y="688504"/>
                  </a:lnTo>
                  <a:lnTo>
                    <a:pt x="9963" y="689760"/>
                  </a:lnTo>
                  <a:lnTo>
                    <a:pt x="11308" y="691015"/>
                  </a:lnTo>
                  <a:lnTo>
                    <a:pt x="29242" y="707245"/>
                  </a:lnTo>
                  <a:lnTo>
                    <a:pt x="198269" y="860580"/>
                  </a:lnTo>
                  <a:lnTo>
                    <a:pt x="29242" y="1014004"/>
                  </a:lnTo>
                  <a:lnTo>
                    <a:pt x="11308" y="1030234"/>
                  </a:lnTo>
                  <a:lnTo>
                    <a:pt x="9963" y="1031489"/>
                  </a:lnTo>
                  <a:lnTo>
                    <a:pt x="11308" y="1032745"/>
                  </a:lnTo>
                  <a:lnTo>
                    <a:pt x="29242" y="1048975"/>
                  </a:lnTo>
                  <a:lnTo>
                    <a:pt x="198269" y="1202310"/>
                  </a:lnTo>
                  <a:lnTo>
                    <a:pt x="29242" y="1355734"/>
                  </a:lnTo>
                  <a:lnTo>
                    <a:pt x="11308" y="1371964"/>
                  </a:lnTo>
                  <a:lnTo>
                    <a:pt x="9963" y="1373219"/>
                  </a:lnTo>
                  <a:lnTo>
                    <a:pt x="11308" y="1374474"/>
                  </a:lnTo>
                  <a:lnTo>
                    <a:pt x="29242" y="1390705"/>
                  </a:lnTo>
                  <a:lnTo>
                    <a:pt x="198269" y="1544039"/>
                  </a:lnTo>
                  <a:lnTo>
                    <a:pt x="29242" y="1697463"/>
                  </a:lnTo>
                  <a:lnTo>
                    <a:pt x="11308" y="1713694"/>
                  </a:lnTo>
                  <a:lnTo>
                    <a:pt x="9963" y="1714949"/>
                  </a:lnTo>
                  <a:lnTo>
                    <a:pt x="11308" y="1716204"/>
                  </a:lnTo>
                  <a:lnTo>
                    <a:pt x="29242" y="1732434"/>
                  </a:lnTo>
                  <a:lnTo>
                    <a:pt x="198269" y="1885859"/>
                  </a:lnTo>
                  <a:lnTo>
                    <a:pt x="29242" y="2039462"/>
                  </a:lnTo>
                  <a:lnTo>
                    <a:pt x="11308" y="2055692"/>
                  </a:lnTo>
                  <a:lnTo>
                    <a:pt x="9963" y="2056948"/>
                  </a:lnTo>
                  <a:lnTo>
                    <a:pt x="11308" y="2058203"/>
                  </a:lnTo>
                  <a:lnTo>
                    <a:pt x="29242" y="2074433"/>
                  </a:lnTo>
                  <a:lnTo>
                    <a:pt x="198090" y="2227768"/>
                  </a:lnTo>
                  <a:lnTo>
                    <a:pt x="29242" y="2380923"/>
                  </a:lnTo>
                  <a:lnTo>
                    <a:pt x="11308" y="2397153"/>
                  </a:lnTo>
                  <a:lnTo>
                    <a:pt x="9963" y="2398409"/>
                  </a:lnTo>
                  <a:lnTo>
                    <a:pt x="11308" y="2399664"/>
                  </a:lnTo>
                  <a:lnTo>
                    <a:pt x="29242" y="2415894"/>
                  </a:lnTo>
                  <a:lnTo>
                    <a:pt x="198269" y="2569229"/>
                  </a:lnTo>
                  <a:lnTo>
                    <a:pt x="29242" y="2722653"/>
                  </a:lnTo>
                  <a:lnTo>
                    <a:pt x="11308" y="2738883"/>
                  </a:lnTo>
                  <a:lnTo>
                    <a:pt x="9963" y="2740138"/>
                  </a:lnTo>
                  <a:lnTo>
                    <a:pt x="11308" y="2741394"/>
                  </a:lnTo>
                  <a:lnTo>
                    <a:pt x="29242" y="2757624"/>
                  </a:lnTo>
                  <a:lnTo>
                    <a:pt x="198269" y="2910958"/>
                  </a:lnTo>
                  <a:lnTo>
                    <a:pt x="29242" y="3064382"/>
                  </a:lnTo>
                  <a:lnTo>
                    <a:pt x="11308" y="3080613"/>
                  </a:lnTo>
                  <a:lnTo>
                    <a:pt x="9963" y="3081868"/>
                  </a:lnTo>
                  <a:lnTo>
                    <a:pt x="11308" y="3083124"/>
                  </a:lnTo>
                  <a:lnTo>
                    <a:pt x="29242" y="3099354"/>
                  </a:lnTo>
                  <a:lnTo>
                    <a:pt x="198269" y="3252688"/>
                  </a:lnTo>
                  <a:lnTo>
                    <a:pt x="29242" y="3406112"/>
                  </a:lnTo>
                  <a:lnTo>
                    <a:pt x="11308" y="3422342"/>
                  </a:lnTo>
                  <a:lnTo>
                    <a:pt x="9963" y="3423598"/>
                  </a:lnTo>
                  <a:lnTo>
                    <a:pt x="11308" y="3424853"/>
                  </a:lnTo>
                  <a:lnTo>
                    <a:pt x="29242" y="3441083"/>
                  </a:lnTo>
                  <a:lnTo>
                    <a:pt x="198269" y="3594507"/>
                  </a:lnTo>
                  <a:lnTo>
                    <a:pt x="29242" y="3747842"/>
                  </a:lnTo>
                  <a:lnTo>
                    <a:pt x="11308" y="3764072"/>
                  </a:lnTo>
                  <a:lnTo>
                    <a:pt x="9963" y="3765327"/>
                  </a:lnTo>
                  <a:lnTo>
                    <a:pt x="11308" y="3766583"/>
                  </a:lnTo>
                  <a:lnTo>
                    <a:pt x="29242" y="3782813"/>
                  </a:lnTo>
                  <a:lnTo>
                    <a:pt x="198269" y="3936238"/>
                  </a:lnTo>
                  <a:lnTo>
                    <a:pt x="29242" y="4089662"/>
                  </a:lnTo>
                  <a:lnTo>
                    <a:pt x="11308" y="4105892"/>
                  </a:lnTo>
                  <a:lnTo>
                    <a:pt x="9963" y="4107147"/>
                  </a:lnTo>
                  <a:lnTo>
                    <a:pt x="11308" y="4108402"/>
                  </a:lnTo>
                  <a:lnTo>
                    <a:pt x="29242" y="4124632"/>
                  </a:lnTo>
                  <a:lnTo>
                    <a:pt x="198269" y="4278057"/>
                  </a:lnTo>
                  <a:lnTo>
                    <a:pt x="29242" y="4431391"/>
                  </a:lnTo>
                  <a:lnTo>
                    <a:pt x="11308" y="4447711"/>
                  </a:lnTo>
                  <a:lnTo>
                    <a:pt x="10" y="4457934"/>
                  </a:lnTo>
                  <a:lnTo>
                    <a:pt x="422891" y="4457934"/>
                  </a:lnTo>
                  <a:close/>
                  <a:moveTo>
                    <a:pt x="46279" y="356997"/>
                  </a:moveTo>
                  <a:lnTo>
                    <a:pt x="36416" y="348030"/>
                  </a:lnTo>
                  <a:lnTo>
                    <a:pt x="46279" y="339063"/>
                  </a:lnTo>
                  <a:lnTo>
                    <a:pt x="211360" y="189315"/>
                  </a:lnTo>
                  <a:lnTo>
                    <a:pt x="376531" y="339063"/>
                  </a:lnTo>
                  <a:lnTo>
                    <a:pt x="386395" y="348030"/>
                  </a:lnTo>
                  <a:lnTo>
                    <a:pt x="376531" y="356997"/>
                  </a:lnTo>
                  <a:lnTo>
                    <a:pt x="211360" y="506744"/>
                  </a:lnTo>
                  <a:close/>
                  <a:moveTo>
                    <a:pt x="46279" y="698727"/>
                  </a:moveTo>
                  <a:lnTo>
                    <a:pt x="36416" y="689760"/>
                  </a:lnTo>
                  <a:lnTo>
                    <a:pt x="46279" y="680793"/>
                  </a:lnTo>
                  <a:lnTo>
                    <a:pt x="211360" y="531045"/>
                  </a:lnTo>
                  <a:lnTo>
                    <a:pt x="376531" y="680793"/>
                  </a:lnTo>
                  <a:lnTo>
                    <a:pt x="386395" y="689760"/>
                  </a:lnTo>
                  <a:lnTo>
                    <a:pt x="376531" y="698727"/>
                  </a:lnTo>
                  <a:lnTo>
                    <a:pt x="211360" y="848474"/>
                  </a:lnTo>
                  <a:close/>
                  <a:moveTo>
                    <a:pt x="46279" y="1040456"/>
                  </a:moveTo>
                  <a:lnTo>
                    <a:pt x="36416" y="1031489"/>
                  </a:lnTo>
                  <a:lnTo>
                    <a:pt x="46279" y="1022522"/>
                  </a:lnTo>
                  <a:lnTo>
                    <a:pt x="211360" y="872685"/>
                  </a:lnTo>
                  <a:lnTo>
                    <a:pt x="376531" y="1022522"/>
                  </a:lnTo>
                  <a:lnTo>
                    <a:pt x="386395" y="1031489"/>
                  </a:lnTo>
                  <a:lnTo>
                    <a:pt x="376531" y="1040456"/>
                  </a:lnTo>
                  <a:lnTo>
                    <a:pt x="211360" y="1190204"/>
                  </a:lnTo>
                  <a:close/>
                  <a:moveTo>
                    <a:pt x="46279" y="1382186"/>
                  </a:moveTo>
                  <a:lnTo>
                    <a:pt x="36416" y="1373219"/>
                  </a:lnTo>
                  <a:lnTo>
                    <a:pt x="46279" y="1364252"/>
                  </a:lnTo>
                  <a:lnTo>
                    <a:pt x="211360" y="1214504"/>
                  </a:lnTo>
                  <a:lnTo>
                    <a:pt x="376531" y="1364342"/>
                  </a:lnTo>
                  <a:lnTo>
                    <a:pt x="386395" y="1373309"/>
                  </a:lnTo>
                  <a:lnTo>
                    <a:pt x="376531" y="1382276"/>
                  </a:lnTo>
                  <a:lnTo>
                    <a:pt x="211360" y="1532023"/>
                  </a:lnTo>
                  <a:close/>
                  <a:moveTo>
                    <a:pt x="46279" y="1723916"/>
                  </a:moveTo>
                  <a:lnTo>
                    <a:pt x="36416" y="1714949"/>
                  </a:lnTo>
                  <a:lnTo>
                    <a:pt x="46279" y="1705982"/>
                  </a:lnTo>
                  <a:lnTo>
                    <a:pt x="211360" y="1556145"/>
                  </a:lnTo>
                  <a:lnTo>
                    <a:pt x="376531" y="1705982"/>
                  </a:lnTo>
                  <a:lnTo>
                    <a:pt x="386395" y="1714949"/>
                  </a:lnTo>
                  <a:lnTo>
                    <a:pt x="376531" y="1723916"/>
                  </a:lnTo>
                  <a:lnTo>
                    <a:pt x="211360" y="1873664"/>
                  </a:lnTo>
                  <a:close/>
                  <a:moveTo>
                    <a:pt x="46279" y="2065646"/>
                  </a:moveTo>
                  <a:lnTo>
                    <a:pt x="36416" y="2056679"/>
                  </a:lnTo>
                  <a:lnTo>
                    <a:pt x="46279" y="2047712"/>
                  </a:lnTo>
                  <a:lnTo>
                    <a:pt x="211360" y="1897964"/>
                  </a:lnTo>
                  <a:lnTo>
                    <a:pt x="376531" y="2047712"/>
                  </a:lnTo>
                  <a:lnTo>
                    <a:pt x="386395" y="2056679"/>
                  </a:lnTo>
                  <a:lnTo>
                    <a:pt x="376531" y="2065646"/>
                  </a:lnTo>
                  <a:lnTo>
                    <a:pt x="211360" y="2215393"/>
                  </a:lnTo>
                  <a:close/>
                  <a:moveTo>
                    <a:pt x="46279" y="2407376"/>
                  </a:moveTo>
                  <a:lnTo>
                    <a:pt x="36416" y="2398409"/>
                  </a:lnTo>
                  <a:lnTo>
                    <a:pt x="46279" y="2389442"/>
                  </a:lnTo>
                  <a:lnTo>
                    <a:pt x="211360" y="2239604"/>
                  </a:lnTo>
                  <a:lnTo>
                    <a:pt x="376531" y="2389173"/>
                  </a:lnTo>
                  <a:lnTo>
                    <a:pt x="386395" y="2398139"/>
                  </a:lnTo>
                  <a:lnTo>
                    <a:pt x="376531" y="2407106"/>
                  </a:lnTo>
                  <a:lnTo>
                    <a:pt x="211360" y="2556854"/>
                  </a:lnTo>
                  <a:close/>
                  <a:moveTo>
                    <a:pt x="46279" y="2749105"/>
                  </a:moveTo>
                  <a:lnTo>
                    <a:pt x="36416" y="2740138"/>
                  </a:lnTo>
                  <a:lnTo>
                    <a:pt x="46279" y="2731171"/>
                  </a:lnTo>
                  <a:lnTo>
                    <a:pt x="211360" y="2581334"/>
                  </a:lnTo>
                  <a:lnTo>
                    <a:pt x="376531" y="2731171"/>
                  </a:lnTo>
                  <a:lnTo>
                    <a:pt x="386395" y="2740138"/>
                  </a:lnTo>
                  <a:lnTo>
                    <a:pt x="376531" y="2749105"/>
                  </a:lnTo>
                  <a:lnTo>
                    <a:pt x="211360" y="2898853"/>
                  </a:lnTo>
                  <a:close/>
                  <a:moveTo>
                    <a:pt x="46279" y="3090835"/>
                  </a:moveTo>
                  <a:lnTo>
                    <a:pt x="36416" y="3081868"/>
                  </a:lnTo>
                  <a:lnTo>
                    <a:pt x="46279" y="3072901"/>
                  </a:lnTo>
                  <a:lnTo>
                    <a:pt x="211360" y="2923064"/>
                  </a:lnTo>
                  <a:lnTo>
                    <a:pt x="376531" y="3072901"/>
                  </a:lnTo>
                  <a:lnTo>
                    <a:pt x="386395" y="3081868"/>
                  </a:lnTo>
                  <a:lnTo>
                    <a:pt x="376531" y="3090835"/>
                  </a:lnTo>
                  <a:lnTo>
                    <a:pt x="211360" y="3241031"/>
                  </a:lnTo>
                  <a:close/>
                  <a:moveTo>
                    <a:pt x="46279" y="3432565"/>
                  </a:moveTo>
                  <a:lnTo>
                    <a:pt x="36416" y="3423598"/>
                  </a:lnTo>
                  <a:lnTo>
                    <a:pt x="46279" y="3414631"/>
                  </a:lnTo>
                  <a:lnTo>
                    <a:pt x="211360" y="3264883"/>
                  </a:lnTo>
                  <a:lnTo>
                    <a:pt x="376531" y="3414631"/>
                  </a:lnTo>
                  <a:lnTo>
                    <a:pt x="386395" y="3423598"/>
                  </a:lnTo>
                  <a:lnTo>
                    <a:pt x="376531" y="3432565"/>
                  </a:lnTo>
                  <a:lnTo>
                    <a:pt x="211360" y="3582402"/>
                  </a:lnTo>
                  <a:close/>
                  <a:moveTo>
                    <a:pt x="46279" y="3774294"/>
                  </a:moveTo>
                  <a:lnTo>
                    <a:pt x="36416" y="3765327"/>
                  </a:lnTo>
                  <a:lnTo>
                    <a:pt x="46279" y="3756360"/>
                  </a:lnTo>
                  <a:lnTo>
                    <a:pt x="211360" y="3606613"/>
                  </a:lnTo>
                  <a:lnTo>
                    <a:pt x="376531" y="3756360"/>
                  </a:lnTo>
                  <a:lnTo>
                    <a:pt x="386395" y="3765327"/>
                  </a:lnTo>
                  <a:lnTo>
                    <a:pt x="376531" y="3774294"/>
                  </a:lnTo>
                  <a:lnTo>
                    <a:pt x="211360" y="3924132"/>
                  </a:lnTo>
                  <a:close/>
                  <a:moveTo>
                    <a:pt x="46279" y="4116114"/>
                  </a:moveTo>
                  <a:lnTo>
                    <a:pt x="36416" y="4107147"/>
                  </a:lnTo>
                  <a:lnTo>
                    <a:pt x="46279" y="4098180"/>
                  </a:lnTo>
                  <a:lnTo>
                    <a:pt x="211360" y="3948343"/>
                  </a:lnTo>
                  <a:lnTo>
                    <a:pt x="376531" y="4098180"/>
                  </a:lnTo>
                  <a:lnTo>
                    <a:pt x="386395" y="4107147"/>
                  </a:lnTo>
                  <a:lnTo>
                    <a:pt x="376531" y="4116114"/>
                  </a:lnTo>
                  <a:lnTo>
                    <a:pt x="211360" y="4265951"/>
                  </a:lnTo>
                  <a:close/>
                  <a:moveTo>
                    <a:pt x="46279" y="4440000"/>
                  </a:moveTo>
                  <a:lnTo>
                    <a:pt x="211360" y="4290162"/>
                  </a:lnTo>
                  <a:lnTo>
                    <a:pt x="376441" y="4440000"/>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81" name="Google Shape;81;p13"/>
            <p:cNvSpPr/>
            <p:nvPr/>
          </p:nvSpPr>
          <p:spPr>
            <a:xfrm>
              <a:off x="8208363" y="2273655"/>
              <a:ext cx="17933" cy="4586047"/>
            </a:xfrm>
            <a:custGeom>
              <a:rect b="b" l="l" r="r" t="t"/>
              <a:pathLst>
                <a:path extrusionOk="0" h="4586047" w="17933">
                  <a:moveTo>
                    <a:pt x="0" y="0"/>
                  </a:moveTo>
                  <a:lnTo>
                    <a:pt x="17934" y="0"/>
                  </a:lnTo>
                  <a:lnTo>
                    <a:pt x="17934" y="4586048"/>
                  </a:lnTo>
                  <a:lnTo>
                    <a:pt x="0" y="4586048"/>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82" name="Google Shape;82;p13"/>
            <p:cNvSpPr/>
            <p:nvPr/>
          </p:nvSpPr>
          <p:spPr>
            <a:xfrm>
              <a:off x="7837760" y="2638251"/>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83" name="Google Shape;83;p13"/>
            <p:cNvSpPr/>
            <p:nvPr/>
          </p:nvSpPr>
          <p:spPr>
            <a:xfrm>
              <a:off x="7837760" y="2979981"/>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84" name="Google Shape;84;p13"/>
            <p:cNvSpPr/>
            <p:nvPr/>
          </p:nvSpPr>
          <p:spPr>
            <a:xfrm>
              <a:off x="7837760" y="3321710"/>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85" name="Google Shape;85;p13"/>
            <p:cNvSpPr/>
            <p:nvPr/>
          </p:nvSpPr>
          <p:spPr>
            <a:xfrm>
              <a:off x="7837760" y="3663440"/>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86" name="Google Shape;86;p13"/>
            <p:cNvSpPr/>
            <p:nvPr/>
          </p:nvSpPr>
          <p:spPr>
            <a:xfrm>
              <a:off x="7837760" y="4005170"/>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87" name="Google Shape;87;p13"/>
            <p:cNvSpPr/>
            <p:nvPr/>
          </p:nvSpPr>
          <p:spPr>
            <a:xfrm>
              <a:off x="7837760" y="4346900"/>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88" name="Google Shape;88;p13"/>
            <p:cNvSpPr/>
            <p:nvPr/>
          </p:nvSpPr>
          <p:spPr>
            <a:xfrm>
              <a:off x="7837760" y="4688630"/>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89" name="Google Shape;89;p13"/>
            <p:cNvSpPr/>
            <p:nvPr/>
          </p:nvSpPr>
          <p:spPr>
            <a:xfrm>
              <a:off x="7837760" y="503035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90" name="Google Shape;90;p13"/>
            <p:cNvSpPr/>
            <p:nvPr/>
          </p:nvSpPr>
          <p:spPr>
            <a:xfrm>
              <a:off x="7837760" y="537208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91" name="Google Shape;91;p13"/>
            <p:cNvSpPr/>
            <p:nvPr/>
          </p:nvSpPr>
          <p:spPr>
            <a:xfrm>
              <a:off x="7837760" y="571381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92" name="Google Shape;92;p13"/>
            <p:cNvSpPr/>
            <p:nvPr/>
          </p:nvSpPr>
          <p:spPr>
            <a:xfrm>
              <a:off x="7837760" y="605554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93" name="Google Shape;93;p13"/>
            <p:cNvSpPr/>
            <p:nvPr/>
          </p:nvSpPr>
          <p:spPr>
            <a:xfrm>
              <a:off x="7837760" y="6397368"/>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94" name="Google Shape;94;p13"/>
            <p:cNvSpPr/>
            <p:nvPr/>
          </p:nvSpPr>
          <p:spPr>
            <a:xfrm>
              <a:off x="6543652" y="4320716"/>
              <a:ext cx="17933" cy="2538987"/>
            </a:xfrm>
            <a:custGeom>
              <a:rect b="b" l="l" r="r" t="t"/>
              <a:pathLst>
                <a:path extrusionOk="0" h="2538987" w="17933">
                  <a:moveTo>
                    <a:pt x="10" y="4596"/>
                  </a:moveTo>
                  <a:lnTo>
                    <a:pt x="10" y="2538741"/>
                  </a:lnTo>
                  <a:lnTo>
                    <a:pt x="17944" y="2538741"/>
                  </a:lnTo>
                  <a:lnTo>
                    <a:pt x="17944" y="-246"/>
                  </a:lnTo>
                  <a:cubicBezTo>
                    <a:pt x="12053" y="1673"/>
                    <a:pt x="6062" y="3287"/>
                    <a:pt x="10" y="4596"/>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95" name="Google Shape;95;p13"/>
            <p:cNvSpPr/>
            <p:nvPr/>
          </p:nvSpPr>
          <p:spPr>
            <a:xfrm>
              <a:off x="6532354" y="3939981"/>
              <a:ext cx="423059" cy="2817141"/>
            </a:xfrm>
            <a:custGeom>
              <a:rect b="b" l="l" r="r" t="t"/>
              <a:pathLst>
                <a:path extrusionOk="0" h="2817141" w="423059">
                  <a:moveTo>
                    <a:pt x="11308" y="2806673"/>
                  </a:moveTo>
                  <a:lnTo>
                    <a:pt x="10" y="2816895"/>
                  </a:lnTo>
                  <a:lnTo>
                    <a:pt x="423070" y="2816895"/>
                  </a:lnTo>
                  <a:lnTo>
                    <a:pt x="411861" y="2806763"/>
                  </a:lnTo>
                  <a:lnTo>
                    <a:pt x="393927" y="2790443"/>
                  </a:lnTo>
                  <a:lnTo>
                    <a:pt x="224901" y="2637019"/>
                  </a:lnTo>
                  <a:lnTo>
                    <a:pt x="393927" y="2483594"/>
                  </a:lnTo>
                  <a:lnTo>
                    <a:pt x="411861" y="2467364"/>
                  </a:lnTo>
                  <a:lnTo>
                    <a:pt x="413206" y="2466109"/>
                  </a:lnTo>
                  <a:lnTo>
                    <a:pt x="411861" y="2464853"/>
                  </a:lnTo>
                  <a:lnTo>
                    <a:pt x="393927" y="2448623"/>
                  </a:lnTo>
                  <a:lnTo>
                    <a:pt x="224901" y="2295199"/>
                  </a:lnTo>
                  <a:lnTo>
                    <a:pt x="393927" y="2141775"/>
                  </a:lnTo>
                  <a:lnTo>
                    <a:pt x="411861" y="2125545"/>
                  </a:lnTo>
                  <a:lnTo>
                    <a:pt x="413206" y="2124289"/>
                  </a:lnTo>
                  <a:lnTo>
                    <a:pt x="411861" y="2123034"/>
                  </a:lnTo>
                  <a:lnTo>
                    <a:pt x="393927" y="2106804"/>
                  </a:lnTo>
                  <a:lnTo>
                    <a:pt x="224901" y="1953469"/>
                  </a:lnTo>
                  <a:lnTo>
                    <a:pt x="393927" y="1800045"/>
                  </a:lnTo>
                  <a:lnTo>
                    <a:pt x="411861" y="1783815"/>
                  </a:lnTo>
                  <a:lnTo>
                    <a:pt x="413206" y="1782559"/>
                  </a:lnTo>
                  <a:lnTo>
                    <a:pt x="411861" y="1781304"/>
                  </a:lnTo>
                  <a:lnTo>
                    <a:pt x="393927" y="1765074"/>
                  </a:lnTo>
                  <a:lnTo>
                    <a:pt x="224542" y="1611650"/>
                  </a:lnTo>
                  <a:lnTo>
                    <a:pt x="393569" y="1458315"/>
                  </a:lnTo>
                  <a:lnTo>
                    <a:pt x="411503" y="1442085"/>
                  </a:lnTo>
                  <a:lnTo>
                    <a:pt x="412848" y="1440830"/>
                  </a:lnTo>
                  <a:lnTo>
                    <a:pt x="411503" y="1439574"/>
                  </a:lnTo>
                  <a:lnTo>
                    <a:pt x="393569" y="1423344"/>
                  </a:lnTo>
                  <a:lnTo>
                    <a:pt x="224542" y="1269920"/>
                  </a:lnTo>
                  <a:lnTo>
                    <a:pt x="393569" y="1116586"/>
                  </a:lnTo>
                  <a:lnTo>
                    <a:pt x="411503" y="1100356"/>
                  </a:lnTo>
                  <a:lnTo>
                    <a:pt x="412848" y="1099100"/>
                  </a:lnTo>
                  <a:lnTo>
                    <a:pt x="411503" y="1097845"/>
                  </a:lnTo>
                  <a:lnTo>
                    <a:pt x="393569" y="1081614"/>
                  </a:lnTo>
                  <a:lnTo>
                    <a:pt x="224542" y="928190"/>
                  </a:lnTo>
                  <a:lnTo>
                    <a:pt x="393569" y="775035"/>
                  </a:lnTo>
                  <a:lnTo>
                    <a:pt x="411503" y="758805"/>
                  </a:lnTo>
                  <a:lnTo>
                    <a:pt x="412848" y="757549"/>
                  </a:lnTo>
                  <a:lnTo>
                    <a:pt x="411503" y="756294"/>
                  </a:lnTo>
                  <a:lnTo>
                    <a:pt x="393569" y="740064"/>
                  </a:lnTo>
                  <a:lnTo>
                    <a:pt x="224542" y="586729"/>
                  </a:lnTo>
                  <a:lnTo>
                    <a:pt x="393569" y="433395"/>
                  </a:lnTo>
                  <a:lnTo>
                    <a:pt x="411503" y="417165"/>
                  </a:lnTo>
                  <a:lnTo>
                    <a:pt x="412848" y="415909"/>
                  </a:lnTo>
                  <a:lnTo>
                    <a:pt x="411503" y="414654"/>
                  </a:lnTo>
                  <a:lnTo>
                    <a:pt x="393569" y="398424"/>
                  </a:lnTo>
                  <a:lnTo>
                    <a:pt x="224542" y="245089"/>
                  </a:lnTo>
                  <a:lnTo>
                    <a:pt x="393569" y="91665"/>
                  </a:lnTo>
                  <a:lnTo>
                    <a:pt x="411503" y="75435"/>
                  </a:lnTo>
                  <a:lnTo>
                    <a:pt x="412848" y="74179"/>
                  </a:lnTo>
                  <a:lnTo>
                    <a:pt x="411503" y="72924"/>
                  </a:lnTo>
                  <a:lnTo>
                    <a:pt x="393569" y="56694"/>
                  </a:lnTo>
                  <a:lnTo>
                    <a:pt x="330800" y="-246"/>
                  </a:lnTo>
                  <a:lnTo>
                    <a:pt x="322909" y="16791"/>
                  </a:lnTo>
                  <a:lnTo>
                    <a:pt x="376711" y="65213"/>
                  </a:lnTo>
                  <a:lnTo>
                    <a:pt x="386574" y="74179"/>
                  </a:lnTo>
                  <a:lnTo>
                    <a:pt x="376711" y="83146"/>
                  </a:lnTo>
                  <a:lnTo>
                    <a:pt x="226515" y="219085"/>
                  </a:lnTo>
                  <a:cubicBezTo>
                    <a:pt x="219251" y="233970"/>
                    <a:pt x="211809" y="248766"/>
                    <a:pt x="204367" y="263920"/>
                  </a:cubicBezTo>
                  <a:lnTo>
                    <a:pt x="211540" y="257374"/>
                  </a:lnTo>
                  <a:lnTo>
                    <a:pt x="376711" y="407122"/>
                  </a:lnTo>
                  <a:lnTo>
                    <a:pt x="386574" y="416089"/>
                  </a:lnTo>
                  <a:lnTo>
                    <a:pt x="376711" y="425056"/>
                  </a:lnTo>
                  <a:lnTo>
                    <a:pt x="211540" y="574803"/>
                  </a:lnTo>
                  <a:lnTo>
                    <a:pt x="95598" y="469621"/>
                  </a:lnTo>
                  <a:lnTo>
                    <a:pt x="46458" y="424787"/>
                  </a:lnTo>
                  <a:lnTo>
                    <a:pt x="36595" y="415820"/>
                  </a:lnTo>
                  <a:lnTo>
                    <a:pt x="46458" y="406853"/>
                  </a:lnTo>
                  <a:lnTo>
                    <a:pt x="29242" y="406853"/>
                  </a:lnTo>
                  <a:lnTo>
                    <a:pt x="29242" y="398424"/>
                  </a:lnTo>
                  <a:lnTo>
                    <a:pt x="11308" y="414654"/>
                  </a:lnTo>
                  <a:lnTo>
                    <a:pt x="9963" y="415909"/>
                  </a:lnTo>
                  <a:lnTo>
                    <a:pt x="11308" y="417165"/>
                  </a:lnTo>
                  <a:lnTo>
                    <a:pt x="29242" y="433395"/>
                  </a:lnTo>
                  <a:lnTo>
                    <a:pt x="86631" y="485493"/>
                  </a:lnTo>
                  <a:lnTo>
                    <a:pt x="197910" y="586729"/>
                  </a:lnTo>
                  <a:lnTo>
                    <a:pt x="29242" y="739885"/>
                  </a:lnTo>
                  <a:lnTo>
                    <a:pt x="11308" y="756115"/>
                  </a:lnTo>
                  <a:lnTo>
                    <a:pt x="9963" y="757370"/>
                  </a:lnTo>
                  <a:lnTo>
                    <a:pt x="11308" y="758625"/>
                  </a:lnTo>
                  <a:lnTo>
                    <a:pt x="29242" y="774855"/>
                  </a:lnTo>
                  <a:lnTo>
                    <a:pt x="198269" y="928190"/>
                  </a:lnTo>
                  <a:lnTo>
                    <a:pt x="29242" y="1081614"/>
                  </a:lnTo>
                  <a:lnTo>
                    <a:pt x="11308" y="1097845"/>
                  </a:lnTo>
                  <a:lnTo>
                    <a:pt x="9963" y="1099100"/>
                  </a:lnTo>
                  <a:lnTo>
                    <a:pt x="11308" y="1100356"/>
                  </a:lnTo>
                  <a:lnTo>
                    <a:pt x="29242" y="1116586"/>
                  </a:lnTo>
                  <a:lnTo>
                    <a:pt x="198269" y="1269920"/>
                  </a:lnTo>
                  <a:lnTo>
                    <a:pt x="29242" y="1423344"/>
                  </a:lnTo>
                  <a:lnTo>
                    <a:pt x="11308" y="1439574"/>
                  </a:lnTo>
                  <a:lnTo>
                    <a:pt x="9963" y="1440830"/>
                  </a:lnTo>
                  <a:lnTo>
                    <a:pt x="11308" y="1442085"/>
                  </a:lnTo>
                  <a:lnTo>
                    <a:pt x="29242" y="1458315"/>
                  </a:lnTo>
                  <a:lnTo>
                    <a:pt x="198269" y="1611650"/>
                  </a:lnTo>
                  <a:lnTo>
                    <a:pt x="29242" y="1765074"/>
                  </a:lnTo>
                  <a:lnTo>
                    <a:pt x="11308" y="1781304"/>
                  </a:lnTo>
                  <a:lnTo>
                    <a:pt x="9963" y="1782559"/>
                  </a:lnTo>
                  <a:lnTo>
                    <a:pt x="11308" y="1783815"/>
                  </a:lnTo>
                  <a:lnTo>
                    <a:pt x="29242" y="1800045"/>
                  </a:lnTo>
                  <a:lnTo>
                    <a:pt x="198269" y="1953469"/>
                  </a:lnTo>
                  <a:lnTo>
                    <a:pt x="29242" y="2106804"/>
                  </a:lnTo>
                  <a:lnTo>
                    <a:pt x="11308" y="2123034"/>
                  </a:lnTo>
                  <a:lnTo>
                    <a:pt x="9963" y="2124289"/>
                  </a:lnTo>
                  <a:lnTo>
                    <a:pt x="11308" y="2125545"/>
                  </a:lnTo>
                  <a:lnTo>
                    <a:pt x="29242" y="2141775"/>
                  </a:lnTo>
                  <a:lnTo>
                    <a:pt x="198269" y="2295199"/>
                  </a:lnTo>
                  <a:lnTo>
                    <a:pt x="29242" y="2448623"/>
                  </a:lnTo>
                  <a:lnTo>
                    <a:pt x="11308" y="2464853"/>
                  </a:lnTo>
                  <a:lnTo>
                    <a:pt x="9963" y="2466109"/>
                  </a:lnTo>
                  <a:lnTo>
                    <a:pt x="11308" y="2467364"/>
                  </a:lnTo>
                  <a:lnTo>
                    <a:pt x="29242" y="2483594"/>
                  </a:lnTo>
                  <a:lnTo>
                    <a:pt x="198269" y="2637019"/>
                  </a:lnTo>
                  <a:lnTo>
                    <a:pt x="29242" y="2790353"/>
                  </a:lnTo>
                  <a:close/>
                  <a:moveTo>
                    <a:pt x="46100" y="766068"/>
                  </a:moveTo>
                  <a:lnTo>
                    <a:pt x="36237" y="757101"/>
                  </a:lnTo>
                  <a:lnTo>
                    <a:pt x="46100" y="748134"/>
                  </a:lnTo>
                  <a:lnTo>
                    <a:pt x="211181" y="598297"/>
                  </a:lnTo>
                  <a:lnTo>
                    <a:pt x="376352" y="748134"/>
                  </a:lnTo>
                  <a:lnTo>
                    <a:pt x="386216" y="757101"/>
                  </a:lnTo>
                  <a:lnTo>
                    <a:pt x="376352" y="766068"/>
                  </a:lnTo>
                  <a:lnTo>
                    <a:pt x="211181" y="915816"/>
                  </a:lnTo>
                  <a:close/>
                  <a:moveTo>
                    <a:pt x="46100" y="1107798"/>
                  </a:moveTo>
                  <a:lnTo>
                    <a:pt x="36237" y="1098831"/>
                  </a:lnTo>
                  <a:lnTo>
                    <a:pt x="46100" y="1089864"/>
                  </a:lnTo>
                  <a:lnTo>
                    <a:pt x="211181" y="940027"/>
                  </a:lnTo>
                  <a:lnTo>
                    <a:pt x="376352" y="1089864"/>
                  </a:lnTo>
                  <a:lnTo>
                    <a:pt x="386216" y="1098831"/>
                  </a:lnTo>
                  <a:lnTo>
                    <a:pt x="376352" y="1107798"/>
                  </a:lnTo>
                  <a:lnTo>
                    <a:pt x="211181" y="1257546"/>
                  </a:lnTo>
                  <a:close/>
                  <a:moveTo>
                    <a:pt x="46100" y="1449527"/>
                  </a:moveTo>
                  <a:lnTo>
                    <a:pt x="36237" y="1440560"/>
                  </a:lnTo>
                  <a:lnTo>
                    <a:pt x="46100" y="1431593"/>
                  </a:lnTo>
                  <a:lnTo>
                    <a:pt x="211181" y="1281756"/>
                  </a:lnTo>
                  <a:lnTo>
                    <a:pt x="376352" y="1431593"/>
                  </a:lnTo>
                  <a:lnTo>
                    <a:pt x="386216" y="1440560"/>
                  </a:lnTo>
                  <a:lnTo>
                    <a:pt x="376352" y="1449527"/>
                  </a:lnTo>
                  <a:lnTo>
                    <a:pt x="211181" y="1599993"/>
                  </a:lnTo>
                  <a:close/>
                  <a:moveTo>
                    <a:pt x="46100" y="1791258"/>
                  </a:moveTo>
                  <a:lnTo>
                    <a:pt x="36237" y="1782291"/>
                  </a:lnTo>
                  <a:lnTo>
                    <a:pt x="46100" y="1773324"/>
                  </a:lnTo>
                  <a:lnTo>
                    <a:pt x="211181" y="1623576"/>
                  </a:lnTo>
                  <a:lnTo>
                    <a:pt x="376352" y="1773324"/>
                  </a:lnTo>
                  <a:lnTo>
                    <a:pt x="386216" y="1782291"/>
                  </a:lnTo>
                  <a:lnTo>
                    <a:pt x="376352" y="1791258"/>
                  </a:lnTo>
                  <a:lnTo>
                    <a:pt x="211181" y="1941095"/>
                  </a:lnTo>
                  <a:close/>
                  <a:moveTo>
                    <a:pt x="46100" y="2132987"/>
                  </a:moveTo>
                  <a:lnTo>
                    <a:pt x="36237" y="2124020"/>
                  </a:lnTo>
                  <a:lnTo>
                    <a:pt x="46100" y="2115053"/>
                  </a:lnTo>
                  <a:lnTo>
                    <a:pt x="211181" y="1965305"/>
                  </a:lnTo>
                  <a:lnTo>
                    <a:pt x="376352" y="2115053"/>
                  </a:lnTo>
                  <a:lnTo>
                    <a:pt x="386216" y="2124020"/>
                  </a:lnTo>
                  <a:lnTo>
                    <a:pt x="376352" y="2132987"/>
                  </a:lnTo>
                  <a:lnTo>
                    <a:pt x="211181" y="2282825"/>
                  </a:lnTo>
                  <a:close/>
                  <a:moveTo>
                    <a:pt x="46100" y="2474807"/>
                  </a:moveTo>
                  <a:lnTo>
                    <a:pt x="36237" y="2465840"/>
                  </a:lnTo>
                  <a:lnTo>
                    <a:pt x="46100" y="2456873"/>
                  </a:lnTo>
                  <a:lnTo>
                    <a:pt x="211181" y="2307035"/>
                  </a:lnTo>
                  <a:lnTo>
                    <a:pt x="376352" y="2456873"/>
                  </a:lnTo>
                  <a:lnTo>
                    <a:pt x="386216" y="2465840"/>
                  </a:lnTo>
                  <a:lnTo>
                    <a:pt x="376352" y="2474807"/>
                  </a:lnTo>
                  <a:lnTo>
                    <a:pt x="211181" y="2624913"/>
                  </a:lnTo>
                  <a:close/>
                  <a:moveTo>
                    <a:pt x="211181" y="2649124"/>
                  </a:moveTo>
                  <a:lnTo>
                    <a:pt x="376263" y="2798961"/>
                  </a:lnTo>
                  <a:lnTo>
                    <a:pt x="46100" y="2798961"/>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96" name="Google Shape;96;p13"/>
            <p:cNvSpPr/>
            <p:nvPr/>
          </p:nvSpPr>
          <p:spPr>
            <a:xfrm>
              <a:off x="6925913" y="3670614"/>
              <a:ext cx="17933" cy="3189089"/>
            </a:xfrm>
            <a:custGeom>
              <a:rect b="b" l="l" r="r" t="t"/>
              <a:pathLst>
                <a:path extrusionOk="0" h="3189089" w="17933">
                  <a:moveTo>
                    <a:pt x="10" y="30331"/>
                  </a:moveTo>
                  <a:lnTo>
                    <a:pt x="10" y="3188844"/>
                  </a:lnTo>
                  <a:lnTo>
                    <a:pt x="17944" y="3188844"/>
                  </a:lnTo>
                  <a:lnTo>
                    <a:pt x="17944" y="292"/>
                  </a:lnTo>
                  <a:lnTo>
                    <a:pt x="17406" y="-246"/>
                  </a:lnTo>
                  <a:cubicBezTo>
                    <a:pt x="12294" y="10066"/>
                    <a:pt x="6107" y="20199"/>
                    <a:pt x="10" y="30331"/>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97" name="Google Shape;97;p13"/>
            <p:cNvSpPr/>
            <p:nvPr/>
          </p:nvSpPr>
          <p:spPr>
            <a:xfrm>
              <a:off x="6824227" y="4005170"/>
              <a:ext cx="107603" cy="17933"/>
            </a:xfrm>
            <a:custGeom>
              <a:rect b="b" l="l" r="r" t="t"/>
              <a:pathLst>
                <a:path extrusionOk="0" h="17933" w="107603">
                  <a:moveTo>
                    <a:pt x="107613" y="-246"/>
                  </a:moveTo>
                  <a:lnTo>
                    <a:pt x="107613" y="17688"/>
                  </a:lnTo>
                  <a:lnTo>
                    <a:pt x="10" y="17688"/>
                  </a:lnTo>
                  <a:cubicBezTo>
                    <a:pt x="2790" y="11770"/>
                    <a:pt x="5659" y="5762"/>
                    <a:pt x="8439" y="-246"/>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98" name="Google Shape;98;p13"/>
            <p:cNvSpPr/>
            <p:nvPr/>
          </p:nvSpPr>
          <p:spPr>
            <a:xfrm>
              <a:off x="6555220" y="4346900"/>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99" name="Google Shape;99;p13"/>
            <p:cNvSpPr/>
            <p:nvPr/>
          </p:nvSpPr>
          <p:spPr>
            <a:xfrm>
              <a:off x="6555309" y="4688630"/>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00" name="Google Shape;100;p13"/>
            <p:cNvSpPr/>
            <p:nvPr/>
          </p:nvSpPr>
          <p:spPr>
            <a:xfrm>
              <a:off x="6555309" y="503035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01" name="Google Shape;101;p13"/>
            <p:cNvSpPr/>
            <p:nvPr/>
          </p:nvSpPr>
          <p:spPr>
            <a:xfrm>
              <a:off x="6555309" y="537208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02" name="Google Shape;102;p13"/>
            <p:cNvSpPr/>
            <p:nvPr/>
          </p:nvSpPr>
          <p:spPr>
            <a:xfrm>
              <a:off x="6555309" y="571381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03" name="Google Shape;103;p13"/>
            <p:cNvSpPr/>
            <p:nvPr/>
          </p:nvSpPr>
          <p:spPr>
            <a:xfrm>
              <a:off x="6555309" y="605554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04" name="Google Shape;104;p13"/>
            <p:cNvSpPr/>
            <p:nvPr/>
          </p:nvSpPr>
          <p:spPr>
            <a:xfrm>
              <a:off x="6555309" y="6397368"/>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05" name="Google Shape;105;p13"/>
            <p:cNvSpPr/>
            <p:nvPr/>
          </p:nvSpPr>
          <p:spPr>
            <a:xfrm>
              <a:off x="5260843" y="5470815"/>
              <a:ext cx="17933" cy="1388888"/>
            </a:xfrm>
            <a:custGeom>
              <a:rect b="b" l="l" r="r" t="t"/>
              <a:pathLst>
                <a:path extrusionOk="0" h="1388888" w="17933">
                  <a:moveTo>
                    <a:pt x="10" y="-246"/>
                  </a:moveTo>
                  <a:lnTo>
                    <a:pt x="10" y="1388642"/>
                  </a:lnTo>
                  <a:lnTo>
                    <a:pt x="17944" y="1388642"/>
                  </a:lnTo>
                  <a:lnTo>
                    <a:pt x="17944" y="11321"/>
                  </a:lnTo>
                  <a:cubicBezTo>
                    <a:pt x="11738" y="7824"/>
                    <a:pt x="5749" y="3959"/>
                    <a:pt x="10" y="-246"/>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06" name="Google Shape;106;p13"/>
            <p:cNvSpPr/>
            <p:nvPr/>
          </p:nvSpPr>
          <p:spPr>
            <a:xfrm>
              <a:off x="5249545" y="5432616"/>
              <a:ext cx="423059" cy="1324953"/>
            </a:xfrm>
            <a:custGeom>
              <a:rect b="b" l="l" r="r" t="t"/>
              <a:pathLst>
                <a:path extrusionOk="0" h="1324953" w="423059">
                  <a:moveTo>
                    <a:pt x="393927" y="1297807"/>
                  </a:moveTo>
                  <a:lnTo>
                    <a:pt x="224901" y="1144383"/>
                  </a:lnTo>
                  <a:lnTo>
                    <a:pt x="393927" y="990959"/>
                  </a:lnTo>
                  <a:lnTo>
                    <a:pt x="411861" y="974728"/>
                  </a:lnTo>
                  <a:lnTo>
                    <a:pt x="413206" y="973473"/>
                  </a:lnTo>
                  <a:lnTo>
                    <a:pt x="411861" y="972218"/>
                  </a:lnTo>
                  <a:lnTo>
                    <a:pt x="393927" y="955988"/>
                  </a:lnTo>
                  <a:lnTo>
                    <a:pt x="224901" y="802564"/>
                  </a:lnTo>
                  <a:lnTo>
                    <a:pt x="393927" y="649139"/>
                  </a:lnTo>
                  <a:lnTo>
                    <a:pt x="411861" y="632909"/>
                  </a:lnTo>
                  <a:lnTo>
                    <a:pt x="413206" y="631654"/>
                  </a:lnTo>
                  <a:lnTo>
                    <a:pt x="411861" y="630399"/>
                  </a:lnTo>
                  <a:lnTo>
                    <a:pt x="393927" y="614168"/>
                  </a:lnTo>
                  <a:lnTo>
                    <a:pt x="224901" y="460834"/>
                  </a:lnTo>
                  <a:lnTo>
                    <a:pt x="393927" y="307409"/>
                  </a:lnTo>
                  <a:lnTo>
                    <a:pt x="411861" y="291179"/>
                  </a:lnTo>
                  <a:lnTo>
                    <a:pt x="413206" y="289924"/>
                  </a:lnTo>
                  <a:lnTo>
                    <a:pt x="411861" y="288668"/>
                  </a:lnTo>
                  <a:lnTo>
                    <a:pt x="393927" y="272438"/>
                  </a:lnTo>
                  <a:lnTo>
                    <a:pt x="224901" y="119014"/>
                  </a:lnTo>
                  <a:lnTo>
                    <a:pt x="356445" y="-246"/>
                  </a:lnTo>
                  <a:cubicBezTo>
                    <a:pt x="345748" y="2032"/>
                    <a:pt x="334943" y="3771"/>
                    <a:pt x="324075" y="4955"/>
                  </a:cubicBezTo>
                  <a:lnTo>
                    <a:pt x="211540" y="107357"/>
                  </a:lnTo>
                  <a:lnTo>
                    <a:pt x="160249" y="60819"/>
                  </a:lnTo>
                  <a:cubicBezTo>
                    <a:pt x="153694" y="63231"/>
                    <a:pt x="146978" y="65204"/>
                    <a:pt x="140163" y="66737"/>
                  </a:cubicBezTo>
                  <a:lnTo>
                    <a:pt x="198269" y="119462"/>
                  </a:lnTo>
                  <a:lnTo>
                    <a:pt x="29242" y="272887"/>
                  </a:lnTo>
                  <a:lnTo>
                    <a:pt x="11308" y="289117"/>
                  </a:lnTo>
                  <a:lnTo>
                    <a:pt x="9963" y="290372"/>
                  </a:lnTo>
                  <a:lnTo>
                    <a:pt x="11308" y="291628"/>
                  </a:lnTo>
                  <a:lnTo>
                    <a:pt x="29242" y="307858"/>
                  </a:lnTo>
                  <a:lnTo>
                    <a:pt x="198269" y="461282"/>
                  </a:lnTo>
                  <a:lnTo>
                    <a:pt x="29242" y="614617"/>
                  </a:lnTo>
                  <a:lnTo>
                    <a:pt x="11308" y="630847"/>
                  </a:lnTo>
                  <a:lnTo>
                    <a:pt x="9963" y="632102"/>
                  </a:lnTo>
                  <a:lnTo>
                    <a:pt x="11308" y="633357"/>
                  </a:lnTo>
                  <a:lnTo>
                    <a:pt x="29242" y="649587"/>
                  </a:lnTo>
                  <a:lnTo>
                    <a:pt x="198269" y="803012"/>
                  </a:lnTo>
                  <a:lnTo>
                    <a:pt x="29242" y="956436"/>
                  </a:lnTo>
                  <a:lnTo>
                    <a:pt x="11308" y="972666"/>
                  </a:lnTo>
                  <a:lnTo>
                    <a:pt x="9963" y="973922"/>
                  </a:lnTo>
                  <a:lnTo>
                    <a:pt x="11308" y="975177"/>
                  </a:lnTo>
                  <a:lnTo>
                    <a:pt x="29242" y="991407"/>
                  </a:lnTo>
                  <a:lnTo>
                    <a:pt x="198269" y="1144831"/>
                  </a:lnTo>
                  <a:lnTo>
                    <a:pt x="29242" y="1298166"/>
                  </a:lnTo>
                  <a:lnTo>
                    <a:pt x="11308" y="1314486"/>
                  </a:lnTo>
                  <a:lnTo>
                    <a:pt x="10" y="1324708"/>
                  </a:lnTo>
                  <a:lnTo>
                    <a:pt x="423070" y="1324708"/>
                  </a:lnTo>
                  <a:lnTo>
                    <a:pt x="411861" y="1314575"/>
                  </a:lnTo>
                  <a:close/>
                  <a:moveTo>
                    <a:pt x="46458" y="298891"/>
                  </a:moveTo>
                  <a:lnTo>
                    <a:pt x="36595" y="289924"/>
                  </a:lnTo>
                  <a:lnTo>
                    <a:pt x="46458" y="280957"/>
                  </a:lnTo>
                  <a:lnTo>
                    <a:pt x="211540" y="131209"/>
                  </a:lnTo>
                  <a:lnTo>
                    <a:pt x="376711" y="280957"/>
                  </a:lnTo>
                  <a:lnTo>
                    <a:pt x="386574" y="289924"/>
                  </a:lnTo>
                  <a:lnTo>
                    <a:pt x="376711" y="298891"/>
                  </a:lnTo>
                  <a:lnTo>
                    <a:pt x="211540" y="448728"/>
                  </a:lnTo>
                  <a:close/>
                  <a:moveTo>
                    <a:pt x="46458" y="640620"/>
                  </a:moveTo>
                  <a:lnTo>
                    <a:pt x="36595" y="631654"/>
                  </a:lnTo>
                  <a:lnTo>
                    <a:pt x="46458" y="622687"/>
                  </a:lnTo>
                  <a:lnTo>
                    <a:pt x="211540" y="472939"/>
                  </a:lnTo>
                  <a:lnTo>
                    <a:pt x="376711" y="622687"/>
                  </a:lnTo>
                  <a:lnTo>
                    <a:pt x="386574" y="631654"/>
                  </a:lnTo>
                  <a:lnTo>
                    <a:pt x="376711" y="640620"/>
                  </a:lnTo>
                  <a:lnTo>
                    <a:pt x="211540" y="790458"/>
                  </a:lnTo>
                  <a:close/>
                  <a:moveTo>
                    <a:pt x="46458" y="982440"/>
                  </a:moveTo>
                  <a:lnTo>
                    <a:pt x="36595" y="973473"/>
                  </a:lnTo>
                  <a:lnTo>
                    <a:pt x="46458" y="964507"/>
                  </a:lnTo>
                  <a:lnTo>
                    <a:pt x="211540" y="814669"/>
                  </a:lnTo>
                  <a:lnTo>
                    <a:pt x="376711" y="964507"/>
                  </a:lnTo>
                  <a:lnTo>
                    <a:pt x="386574" y="973473"/>
                  </a:lnTo>
                  <a:lnTo>
                    <a:pt x="376711" y="982440"/>
                  </a:lnTo>
                  <a:lnTo>
                    <a:pt x="211540" y="1132278"/>
                  </a:lnTo>
                  <a:close/>
                  <a:moveTo>
                    <a:pt x="46458" y="1306326"/>
                  </a:moveTo>
                  <a:lnTo>
                    <a:pt x="211540" y="1156488"/>
                  </a:lnTo>
                  <a:lnTo>
                    <a:pt x="376621" y="1306326"/>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07" name="Google Shape;107;p13"/>
            <p:cNvSpPr/>
            <p:nvPr/>
          </p:nvSpPr>
          <p:spPr>
            <a:xfrm>
              <a:off x="5643462" y="5416027"/>
              <a:ext cx="17933" cy="1443676"/>
            </a:xfrm>
            <a:custGeom>
              <a:rect b="b" l="l" r="r" t="t"/>
              <a:pathLst>
                <a:path extrusionOk="0" h="1443676" w="17933">
                  <a:moveTo>
                    <a:pt x="10" y="5941"/>
                  </a:moveTo>
                  <a:lnTo>
                    <a:pt x="10" y="1443430"/>
                  </a:lnTo>
                  <a:lnTo>
                    <a:pt x="17944" y="1443430"/>
                  </a:lnTo>
                  <a:lnTo>
                    <a:pt x="17944" y="-246"/>
                  </a:lnTo>
                  <a:cubicBezTo>
                    <a:pt x="12474" y="1727"/>
                    <a:pt x="6018" y="3878"/>
                    <a:pt x="10" y="5941"/>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08" name="Google Shape;108;p13"/>
            <p:cNvSpPr/>
            <p:nvPr/>
          </p:nvSpPr>
          <p:spPr>
            <a:xfrm>
              <a:off x="5272859" y="571381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09" name="Google Shape;109;p13"/>
            <p:cNvSpPr/>
            <p:nvPr/>
          </p:nvSpPr>
          <p:spPr>
            <a:xfrm>
              <a:off x="5272859" y="605554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10" name="Google Shape;110;p13"/>
            <p:cNvSpPr/>
            <p:nvPr/>
          </p:nvSpPr>
          <p:spPr>
            <a:xfrm>
              <a:off x="5272859" y="6397368"/>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11" name="Google Shape;111;p13"/>
            <p:cNvSpPr/>
            <p:nvPr/>
          </p:nvSpPr>
          <p:spPr>
            <a:xfrm>
              <a:off x="3978392" y="4668454"/>
              <a:ext cx="17933" cy="2191249"/>
            </a:xfrm>
            <a:custGeom>
              <a:rect b="b" l="l" r="r" t="t"/>
              <a:pathLst>
                <a:path extrusionOk="0" h="2191249" w="17933">
                  <a:moveTo>
                    <a:pt x="10" y="-246"/>
                  </a:moveTo>
                  <a:lnTo>
                    <a:pt x="10" y="2191003"/>
                  </a:lnTo>
                  <a:lnTo>
                    <a:pt x="17944" y="2191003"/>
                  </a:lnTo>
                  <a:lnTo>
                    <a:pt x="17944" y="22530"/>
                  </a:lnTo>
                  <a:cubicBezTo>
                    <a:pt x="11667" y="14997"/>
                    <a:pt x="5659" y="7465"/>
                    <a:pt x="10" y="-246"/>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12" name="Google Shape;112;p13"/>
            <p:cNvSpPr/>
            <p:nvPr/>
          </p:nvSpPr>
          <p:spPr>
            <a:xfrm>
              <a:off x="3967184" y="4684774"/>
              <a:ext cx="422970" cy="2072348"/>
            </a:xfrm>
            <a:custGeom>
              <a:rect b="b" l="l" r="r" t="t"/>
              <a:pathLst>
                <a:path extrusionOk="0" h="2072348" w="422970">
                  <a:moveTo>
                    <a:pt x="393837" y="2045650"/>
                  </a:moveTo>
                  <a:lnTo>
                    <a:pt x="224811" y="1892226"/>
                  </a:lnTo>
                  <a:lnTo>
                    <a:pt x="393837" y="1738801"/>
                  </a:lnTo>
                  <a:lnTo>
                    <a:pt x="411771" y="1722571"/>
                  </a:lnTo>
                  <a:lnTo>
                    <a:pt x="413116" y="1721316"/>
                  </a:lnTo>
                  <a:lnTo>
                    <a:pt x="411771" y="1720060"/>
                  </a:lnTo>
                  <a:lnTo>
                    <a:pt x="393837" y="1703830"/>
                  </a:lnTo>
                  <a:lnTo>
                    <a:pt x="224811" y="1550406"/>
                  </a:lnTo>
                  <a:lnTo>
                    <a:pt x="393837" y="1396982"/>
                  </a:lnTo>
                  <a:lnTo>
                    <a:pt x="411771" y="1380751"/>
                  </a:lnTo>
                  <a:lnTo>
                    <a:pt x="413116" y="1379496"/>
                  </a:lnTo>
                  <a:lnTo>
                    <a:pt x="411771" y="1378241"/>
                  </a:lnTo>
                  <a:lnTo>
                    <a:pt x="393837" y="1362011"/>
                  </a:lnTo>
                  <a:lnTo>
                    <a:pt x="224811" y="1208676"/>
                  </a:lnTo>
                  <a:lnTo>
                    <a:pt x="393837" y="1055252"/>
                  </a:lnTo>
                  <a:lnTo>
                    <a:pt x="411771" y="1039022"/>
                  </a:lnTo>
                  <a:lnTo>
                    <a:pt x="413116" y="1037766"/>
                  </a:lnTo>
                  <a:lnTo>
                    <a:pt x="411771" y="1036511"/>
                  </a:lnTo>
                  <a:lnTo>
                    <a:pt x="393837" y="1020281"/>
                  </a:lnTo>
                  <a:lnTo>
                    <a:pt x="224811" y="866857"/>
                  </a:lnTo>
                  <a:lnTo>
                    <a:pt x="393837" y="713522"/>
                  </a:lnTo>
                  <a:lnTo>
                    <a:pt x="411771" y="697292"/>
                  </a:lnTo>
                  <a:lnTo>
                    <a:pt x="413116" y="696037"/>
                  </a:lnTo>
                  <a:lnTo>
                    <a:pt x="411771" y="694781"/>
                  </a:lnTo>
                  <a:lnTo>
                    <a:pt x="393837" y="678551"/>
                  </a:lnTo>
                  <a:lnTo>
                    <a:pt x="224811" y="525127"/>
                  </a:lnTo>
                  <a:lnTo>
                    <a:pt x="359315" y="403266"/>
                  </a:lnTo>
                  <a:lnTo>
                    <a:pt x="394017" y="371793"/>
                  </a:lnTo>
                  <a:lnTo>
                    <a:pt x="411950" y="355562"/>
                  </a:lnTo>
                  <a:lnTo>
                    <a:pt x="413296" y="354307"/>
                  </a:lnTo>
                  <a:lnTo>
                    <a:pt x="411950" y="353051"/>
                  </a:lnTo>
                  <a:lnTo>
                    <a:pt x="394017" y="336821"/>
                  </a:lnTo>
                  <a:lnTo>
                    <a:pt x="352679" y="299250"/>
                  </a:lnTo>
                  <a:cubicBezTo>
                    <a:pt x="339928" y="297403"/>
                    <a:pt x="327419" y="294157"/>
                    <a:pt x="315377" y="289565"/>
                  </a:cubicBezTo>
                  <a:lnTo>
                    <a:pt x="376621" y="345071"/>
                  </a:lnTo>
                  <a:lnTo>
                    <a:pt x="386484" y="354038"/>
                  </a:lnTo>
                  <a:lnTo>
                    <a:pt x="376621" y="363005"/>
                  </a:lnTo>
                  <a:lnTo>
                    <a:pt x="345595" y="391161"/>
                  </a:lnTo>
                  <a:lnTo>
                    <a:pt x="211091" y="512752"/>
                  </a:lnTo>
                  <a:lnTo>
                    <a:pt x="46010" y="363005"/>
                  </a:lnTo>
                  <a:lnTo>
                    <a:pt x="36147" y="354038"/>
                  </a:lnTo>
                  <a:lnTo>
                    <a:pt x="46010" y="345071"/>
                  </a:lnTo>
                  <a:lnTo>
                    <a:pt x="171547" y="231280"/>
                  </a:lnTo>
                  <a:lnTo>
                    <a:pt x="211271" y="195413"/>
                  </a:lnTo>
                  <a:lnTo>
                    <a:pt x="238172" y="220072"/>
                  </a:lnTo>
                  <a:cubicBezTo>
                    <a:pt x="231957" y="207069"/>
                    <a:pt x="224945" y="194462"/>
                    <a:pt x="217189" y="182321"/>
                  </a:cubicBezTo>
                  <a:cubicBezTo>
                    <a:pt x="216382" y="181066"/>
                    <a:pt x="215306" y="179631"/>
                    <a:pt x="214140" y="178106"/>
                  </a:cubicBezTo>
                  <a:lnTo>
                    <a:pt x="212167" y="176134"/>
                  </a:lnTo>
                  <a:cubicBezTo>
                    <a:pt x="201048" y="164298"/>
                    <a:pt x="190019" y="152551"/>
                    <a:pt x="178093" y="141342"/>
                  </a:cubicBezTo>
                  <a:lnTo>
                    <a:pt x="169126" y="133541"/>
                  </a:lnTo>
                  <a:cubicBezTo>
                    <a:pt x="139715" y="107178"/>
                    <a:pt x="108151" y="83416"/>
                    <a:pt x="78560" y="57322"/>
                  </a:cubicBezTo>
                  <a:cubicBezTo>
                    <a:pt x="58501" y="39693"/>
                    <a:pt x="39939" y="20441"/>
                    <a:pt x="23055" y="-246"/>
                  </a:cubicBezTo>
                  <a:lnTo>
                    <a:pt x="10411" y="11232"/>
                  </a:lnTo>
                  <a:lnTo>
                    <a:pt x="9066" y="12487"/>
                  </a:lnTo>
                  <a:lnTo>
                    <a:pt x="10411" y="13742"/>
                  </a:lnTo>
                  <a:lnTo>
                    <a:pt x="28345" y="29973"/>
                  </a:lnTo>
                  <a:lnTo>
                    <a:pt x="197372" y="183307"/>
                  </a:lnTo>
                  <a:lnTo>
                    <a:pt x="157917" y="219175"/>
                  </a:lnTo>
                  <a:lnTo>
                    <a:pt x="28345" y="336821"/>
                  </a:lnTo>
                  <a:lnTo>
                    <a:pt x="10411" y="353051"/>
                  </a:lnTo>
                  <a:lnTo>
                    <a:pt x="9066" y="354307"/>
                  </a:lnTo>
                  <a:lnTo>
                    <a:pt x="10411" y="355562"/>
                  </a:lnTo>
                  <a:lnTo>
                    <a:pt x="28345" y="371793"/>
                  </a:lnTo>
                  <a:lnTo>
                    <a:pt x="197372" y="525127"/>
                  </a:lnTo>
                  <a:lnTo>
                    <a:pt x="29152" y="678551"/>
                  </a:lnTo>
                  <a:lnTo>
                    <a:pt x="11218" y="694781"/>
                  </a:lnTo>
                  <a:lnTo>
                    <a:pt x="9873" y="696037"/>
                  </a:lnTo>
                  <a:lnTo>
                    <a:pt x="11218" y="697292"/>
                  </a:lnTo>
                  <a:lnTo>
                    <a:pt x="29152" y="713522"/>
                  </a:lnTo>
                  <a:lnTo>
                    <a:pt x="198179" y="866857"/>
                  </a:lnTo>
                  <a:lnTo>
                    <a:pt x="29152" y="1020281"/>
                  </a:lnTo>
                  <a:lnTo>
                    <a:pt x="11218" y="1036511"/>
                  </a:lnTo>
                  <a:lnTo>
                    <a:pt x="9873" y="1037766"/>
                  </a:lnTo>
                  <a:lnTo>
                    <a:pt x="11218" y="1039022"/>
                  </a:lnTo>
                  <a:lnTo>
                    <a:pt x="29152" y="1055252"/>
                  </a:lnTo>
                  <a:lnTo>
                    <a:pt x="198179" y="1208676"/>
                  </a:lnTo>
                  <a:lnTo>
                    <a:pt x="29152" y="1362011"/>
                  </a:lnTo>
                  <a:lnTo>
                    <a:pt x="11218" y="1378241"/>
                  </a:lnTo>
                  <a:lnTo>
                    <a:pt x="9873" y="1379496"/>
                  </a:lnTo>
                  <a:lnTo>
                    <a:pt x="11218" y="1380751"/>
                  </a:lnTo>
                  <a:lnTo>
                    <a:pt x="29152" y="1396982"/>
                  </a:lnTo>
                  <a:lnTo>
                    <a:pt x="198179" y="1550406"/>
                  </a:lnTo>
                  <a:lnTo>
                    <a:pt x="29152" y="1703830"/>
                  </a:lnTo>
                  <a:lnTo>
                    <a:pt x="11218" y="1720060"/>
                  </a:lnTo>
                  <a:lnTo>
                    <a:pt x="9873" y="1721316"/>
                  </a:lnTo>
                  <a:lnTo>
                    <a:pt x="11218" y="1722571"/>
                  </a:lnTo>
                  <a:lnTo>
                    <a:pt x="29152" y="1738801"/>
                  </a:lnTo>
                  <a:lnTo>
                    <a:pt x="198179" y="1892226"/>
                  </a:lnTo>
                  <a:lnTo>
                    <a:pt x="29152" y="2045650"/>
                  </a:lnTo>
                  <a:lnTo>
                    <a:pt x="11218" y="2061970"/>
                  </a:lnTo>
                  <a:lnTo>
                    <a:pt x="10" y="2072102"/>
                  </a:lnTo>
                  <a:lnTo>
                    <a:pt x="422980" y="2072102"/>
                  </a:lnTo>
                  <a:lnTo>
                    <a:pt x="411771" y="2061970"/>
                  </a:lnTo>
                  <a:close/>
                  <a:moveTo>
                    <a:pt x="46369" y="705003"/>
                  </a:moveTo>
                  <a:lnTo>
                    <a:pt x="36505" y="696037"/>
                  </a:lnTo>
                  <a:lnTo>
                    <a:pt x="46369" y="687070"/>
                  </a:lnTo>
                  <a:lnTo>
                    <a:pt x="211450" y="537232"/>
                  </a:lnTo>
                  <a:lnTo>
                    <a:pt x="376621" y="687070"/>
                  </a:lnTo>
                  <a:lnTo>
                    <a:pt x="386484" y="696037"/>
                  </a:lnTo>
                  <a:lnTo>
                    <a:pt x="376621" y="705003"/>
                  </a:lnTo>
                  <a:lnTo>
                    <a:pt x="211450" y="855200"/>
                  </a:lnTo>
                  <a:close/>
                  <a:moveTo>
                    <a:pt x="46369" y="1046733"/>
                  </a:moveTo>
                  <a:lnTo>
                    <a:pt x="36505" y="1037766"/>
                  </a:lnTo>
                  <a:lnTo>
                    <a:pt x="46369" y="1028799"/>
                  </a:lnTo>
                  <a:lnTo>
                    <a:pt x="211450" y="879051"/>
                  </a:lnTo>
                  <a:lnTo>
                    <a:pt x="376621" y="1028799"/>
                  </a:lnTo>
                  <a:lnTo>
                    <a:pt x="386484" y="1037766"/>
                  </a:lnTo>
                  <a:lnTo>
                    <a:pt x="376621" y="1046733"/>
                  </a:lnTo>
                  <a:lnTo>
                    <a:pt x="211450" y="1196571"/>
                  </a:lnTo>
                  <a:close/>
                  <a:moveTo>
                    <a:pt x="46369" y="1388463"/>
                  </a:moveTo>
                  <a:lnTo>
                    <a:pt x="36505" y="1379496"/>
                  </a:lnTo>
                  <a:lnTo>
                    <a:pt x="46369" y="1370529"/>
                  </a:lnTo>
                  <a:lnTo>
                    <a:pt x="211450" y="1220782"/>
                  </a:lnTo>
                  <a:lnTo>
                    <a:pt x="376621" y="1370529"/>
                  </a:lnTo>
                  <a:lnTo>
                    <a:pt x="386484" y="1379496"/>
                  </a:lnTo>
                  <a:lnTo>
                    <a:pt x="376621" y="1388463"/>
                  </a:lnTo>
                  <a:lnTo>
                    <a:pt x="211450" y="1538300"/>
                  </a:lnTo>
                  <a:close/>
                  <a:moveTo>
                    <a:pt x="46369" y="1730283"/>
                  </a:moveTo>
                  <a:lnTo>
                    <a:pt x="36505" y="1721316"/>
                  </a:lnTo>
                  <a:lnTo>
                    <a:pt x="46369" y="1712349"/>
                  </a:lnTo>
                  <a:lnTo>
                    <a:pt x="211450" y="1562511"/>
                  </a:lnTo>
                  <a:lnTo>
                    <a:pt x="376621" y="1712349"/>
                  </a:lnTo>
                  <a:lnTo>
                    <a:pt x="386484" y="1721316"/>
                  </a:lnTo>
                  <a:lnTo>
                    <a:pt x="376621" y="1730283"/>
                  </a:lnTo>
                  <a:lnTo>
                    <a:pt x="211450" y="1880120"/>
                  </a:lnTo>
                  <a:close/>
                  <a:moveTo>
                    <a:pt x="46369" y="2054168"/>
                  </a:moveTo>
                  <a:lnTo>
                    <a:pt x="211450" y="1904331"/>
                  </a:lnTo>
                  <a:lnTo>
                    <a:pt x="376621" y="2054168"/>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13" name="Google Shape;113;p13"/>
            <p:cNvSpPr/>
            <p:nvPr/>
          </p:nvSpPr>
          <p:spPr>
            <a:xfrm>
              <a:off x="4361011" y="4984269"/>
              <a:ext cx="17933" cy="1875792"/>
            </a:xfrm>
            <a:custGeom>
              <a:rect b="b" l="l" r="r" t="t"/>
              <a:pathLst>
                <a:path extrusionOk="0" h="1875792" w="17933">
                  <a:moveTo>
                    <a:pt x="10" y="1458"/>
                  </a:moveTo>
                  <a:lnTo>
                    <a:pt x="10" y="1875547"/>
                  </a:lnTo>
                  <a:lnTo>
                    <a:pt x="17944" y="1875547"/>
                  </a:lnTo>
                  <a:lnTo>
                    <a:pt x="17944" y="-246"/>
                  </a:lnTo>
                  <a:cubicBezTo>
                    <a:pt x="12025" y="292"/>
                    <a:pt x="6018" y="1010"/>
                    <a:pt x="10" y="1458"/>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14" name="Google Shape;114;p13"/>
            <p:cNvSpPr/>
            <p:nvPr/>
          </p:nvSpPr>
          <p:spPr>
            <a:xfrm>
              <a:off x="3990408" y="503035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15" name="Google Shape;115;p13"/>
            <p:cNvSpPr/>
            <p:nvPr/>
          </p:nvSpPr>
          <p:spPr>
            <a:xfrm>
              <a:off x="3990408" y="537208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16" name="Google Shape;116;p13"/>
            <p:cNvSpPr/>
            <p:nvPr/>
          </p:nvSpPr>
          <p:spPr>
            <a:xfrm>
              <a:off x="3990408" y="571381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17" name="Google Shape;117;p13"/>
            <p:cNvSpPr/>
            <p:nvPr/>
          </p:nvSpPr>
          <p:spPr>
            <a:xfrm>
              <a:off x="3990408" y="605554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18" name="Google Shape;118;p13"/>
            <p:cNvSpPr/>
            <p:nvPr/>
          </p:nvSpPr>
          <p:spPr>
            <a:xfrm>
              <a:off x="3990408" y="6397368"/>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19" name="Google Shape;119;p13"/>
            <p:cNvSpPr/>
            <p:nvPr/>
          </p:nvSpPr>
          <p:spPr>
            <a:xfrm>
              <a:off x="2695941" y="4423208"/>
              <a:ext cx="17933" cy="2436495"/>
            </a:xfrm>
            <a:custGeom>
              <a:rect b="b" l="l" r="r" t="t"/>
              <a:pathLst>
                <a:path extrusionOk="0" h="2436495" w="17933">
                  <a:moveTo>
                    <a:pt x="10" y="-246"/>
                  </a:moveTo>
                  <a:lnTo>
                    <a:pt x="10" y="2436249"/>
                  </a:lnTo>
                  <a:lnTo>
                    <a:pt x="17944" y="2436249"/>
                  </a:lnTo>
                  <a:lnTo>
                    <a:pt x="17944" y="2713"/>
                  </a:lnTo>
                  <a:cubicBezTo>
                    <a:pt x="11918" y="2041"/>
                    <a:pt x="5928" y="1054"/>
                    <a:pt x="10" y="-246"/>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20" name="Google Shape;120;p13"/>
            <p:cNvSpPr/>
            <p:nvPr/>
          </p:nvSpPr>
          <p:spPr>
            <a:xfrm>
              <a:off x="2684733" y="4315695"/>
              <a:ext cx="423059" cy="2441426"/>
            </a:xfrm>
            <a:custGeom>
              <a:rect b="b" l="l" r="r" t="t"/>
              <a:pathLst>
                <a:path extrusionOk="0" h="2441426" w="423059">
                  <a:moveTo>
                    <a:pt x="393838" y="2414639"/>
                  </a:moveTo>
                  <a:lnTo>
                    <a:pt x="224811" y="2261304"/>
                  </a:lnTo>
                  <a:lnTo>
                    <a:pt x="393838" y="2107880"/>
                  </a:lnTo>
                  <a:lnTo>
                    <a:pt x="411772" y="2091649"/>
                  </a:lnTo>
                  <a:lnTo>
                    <a:pt x="413116" y="2090395"/>
                  </a:lnTo>
                  <a:lnTo>
                    <a:pt x="411772" y="2089139"/>
                  </a:lnTo>
                  <a:lnTo>
                    <a:pt x="393838" y="2072909"/>
                  </a:lnTo>
                  <a:lnTo>
                    <a:pt x="224811" y="1919485"/>
                  </a:lnTo>
                  <a:lnTo>
                    <a:pt x="393838" y="1766060"/>
                  </a:lnTo>
                  <a:lnTo>
                    <a:pt x="411772" y="1749830"/>
                  </a:lnTo>
                  <a:lnTo>
                    <a:pt x="413116" y="1748575"/>
                  </a:lnTo>
                  <a:lnTo>
                    <a:pt x="411772" y="1747320"/>
                  </a:lnTo>
                  <a:lnTo>
                    <a:pt x="393838" y="1731090"/>
                  </a:lnTo>
                  <a:lnTo>
                    <a:pt x="224811" y="1577755"/>
                  </a:lnTo>
                  <a:lnTo>
                    <a:pt x="393838" y="1424331"/>
                  </a:lnTo>
                  <a:lnTo>
                    <a:pt x="411772" y="1408100"/>
                  </a:lnTo>
                  <a:lnTo>
                    <a:pt x="413116" y="1406845"/>
                  </a:lnTo>
                  <a:lnTo>
                    <a:pt x="411772" y="1405589"/>
                  </a:lnTo>
                  <a:lnTo>
                    <a:pt x="393838" y="1389359"/>
                  </a:lnTo>
                  <a:lnTo>
                    <a:pt x="224811" y="1235935"/>
                  </a:lnTo>
                  <a:lnTo>
                    <a:pt x="393838" y="1082601"/>
                  </a:lnTo>
                  <a:lnTo>
                    <a:pt x="411772" y="1066371"/>
                  </a:lnTo>
                  <a:lnTo>
                    <a:pt x="413116" y="1065115"/>
                  </a:lnTo>
                  <a:lnTo>
                    <a:pt x="411772" y="1063860"/>
                  </a:lnTo>
                  <a:lnTo>
                    <a:pt x="393838" y="1047630"/>
                  </a:lnTo>
                  <a:lnTo>
                    <a:pt x="224811" y="894206"/>
                  </a:lnTo>
                  <a:lnTo>
                    <a:pt x="393838" y="740871"/>
                  </a:lnTo>
                  <a:lnTo>
                    <a:pt x="411772" y="724641"/>
                  </a:lnTo>
                  <a:lnTo>
                    <a:pt x="413116" y="723386"/>
                  </a:lnTo>
                  <a:lnTo>
                    <a:pt x="411772" y="722130"/>
                  </a:lnTo>
                  <a:lnTo>
                    <a:pt x="393838" y="705900"/>
                  </a:lnTo>
                  <a:lnTo>
                    <a:pt x="224811" y="552476"/>
                  </a:lnTo>
                  <a:lnTo>
                    <a:pt x="393838" y="399321"/>
                  </a:lnTo>
                  <a:lnTo>
                    <a:pt x="411772" y="383090"/>
                  </a:lnTo>
                  <a:lnTo>
                    <a:pt x="413116" y="381835"/>
                  </a:lnTo>
                  <a:lnTo>
                    <a:pt x="411772" y="380579"/>
                  </a:lnTo>
                  <a:lnTo>
                    <a:pt x="393838" y="364349"/>
                  </a:lnTo>
                  <a:lnTo>
                    <a:pt x="224811" y="211015"/>
                  </a:lnTo>
                  <a:lnTo>
                    <a:pt x="393838" y="57680"/>
                  </a:lnTo>
                  <a:lnTo>
                    <a:pt x="411772" y="41450"/>
                  </a:lnTo>
                  <a:lnTo>
                    <a:pt x="413116" y="40195"/>
                  </a:lnTo>
                  <a:lnTo>
                    <a:pt x="411772" y="38939"/>
                  </a:lnTo>
                  <a:lnTo>
                    <a:pt x="393838" y="22709"/>
                  </a:lnTo>
                  <a:lnTo>
                    <a:pt x="368551" y="-246"/>
                  </a:lnTo>
                  <a:lnTo>
                    <a:pt x="357790" y="1189"/>
                  </a:lnTo>
                  <a:lnTo>
                    <a:pt x="345506" y="2982"/>
                  </a:lnTo>
                  <a:lnTo>
                    <a:pt x="376621" y="31228"/>
                  </a:lnTo>
                  <a:lnTo>
                    <a:pt x="386485" y="40195"/>
                  </a:lnTo>
                  <a:lnTo>
                    <a:pt x="376621" y="49162"/>
                  </a:lnTo>
                  <a:lnTo>
                    <a:pt x="211540" y="198910"/>
                  </a:lnTo>
                  <a:lnTo>
                    <a:pt x="103130" y="100273"/>
                  </a:lnTo>
                  <a:cubicBezTo>
                    <a:pt x="96826" y="102936"/>
                    <a:pt x="90316" y="105089"/>
                    <a:pt x="83671" y="106729"/>
                  </a:cubicBezTo>
                  <a:lnTo>
                    <a:pt x="198179" y="211015"/>
                  </a:lnTo>
                  <a:lnTo>
                    <a:pt x="29152" y="364170"/>
                  </a:lnTo>
                  <a:lnTo>
                    <a:pt x="11218" y="380400"/>
                  </a:lnTo>
                  <a:lnTo>
                    <a:pt x="9873" y="381656"/>
                  </a:lnTo>
                  <a:lnTo>
                    <a:pt x="11218" y="382911"/>
                  </a:lnTo>
                  <a:lnTo>
                    <a:pt x="29152" y="399141"/>
                  </a:lnTo>
                  <a:lnTo>
                    <a:pt x="198179" y="552476"/>
                  </a:lnTo>
                  <a:lnTo>
                    <a:pt x="29152" y="705900"/>
                  </a:lnTo>
                  <a:lnTo>
                    <a:pt x="11218" y="722130"/>
                  </a:lnTo>
                  <a:lnTo>
                    <a:pt x="9873" y="723386"/>
                  </a:lnTo>
                  <a:lnTo>
                    <a:pt x="11218" y="724641"/>
                  </a:lnTo>
                  <a:lnTo>
                    <a:pt x="29152" y="740871"/>
                  </a:lnTo>
                  <a:lnTo>
                    <a:pt x="198179" y="894206"/>
                  </a:lnTo>
                  <a:lnTo>
                    <a:pt x="29152" y="1047630"/>
                  </a:lnTo>
                  <a:lnTo>
                    <a:pt x="11218" y="1063860"/>
                  </a:lnTo>
                  <a:lnTo>
                    <a:pt x="9873" y="1065115"/>
                  </a:lnTo>
                  <a:lnTo>
                    <a:pt x="11218" y="1066371"/>
                  </a:lnTo>
                  <a:lnTo>
                    <a:pt x="29152" y="1082601"/>
                  </a:lnTo>
                  <a:lnTo>
                    <a:pt x="198179" y="1235935"/>
                  </a:lnTo>
                  <a:lnTo>
                    <a:pt x="29152" y="1389359"/>
                  </a:lnTo>
                  <a:lnTo>
                    <a:pt x="11218" y="1405589"/>
                  </a:lnTo>
                  <a:lnTo>
                    <a:pt x="9873" y="1406845"/>
                  </a:lnTo>
                  <a:lnTo>
                    <a:pt x="11218" y="1408100"/>
                  </a:lnTo>
                  <a:lnTo>
                    <a:pt x="29152" y="1424331"/>
                  </a:lnTo>
                  <a:lnTo>
                    <a:pt x="198179" y="1577755"/>
                  </a:lnTo>
                  <a:lnTo>
                    <a:pt x="29152" y="1731090"/>
                  </a:lnTo>
                  <a:lnTo>
                    <a:pt x="11218" y="1747320"/>
                  </a:lnTo>
                  <a:lnTo>
                    <a:pt x="9873" y="1748575"/>
                  </a:lnTo>
                  <a:lnTo>
                    <a:pt x="11218" y="1749830"/>
                  </a:lnTo>
                  <a:lnTo>
                    <a:pt x="29152" y="1766060"/>
                  </a:lnTo>
                  <a:lnTo>
                    <a:pt x="198179" y="1919485"/>
                  </a:lnTo>
                  <a:lnTo>
                    <a:pt x="29152" y="2072909"/>
                  </a:lnTo>
                  <a:lnTo>
                    <a:pt x="11218" y="2089139"/>
                  </a:lnTo>
                  <a:lnTo>
                    <a:pt x="9873" y="2090395"/>
                  </a:lnTo>
                  <a:lnTo>
                    <a:pt x="11218" y="2091649"/>
                  </a:lnTo>
                  <a:lnTo>
                    <a:pt x="29152" y="2107880"/>
                  </a:lnTo>
                  <a:lnTo>
                    <a:pt x="198179" y="2261304"/>
                  </a:lnTo>
                  <a:lnTo>
                    <a:pt x="29152" y="2414728"/>
                  </a:lnTo>
                  <a:lnTo>
                    <a:pt x="11218" y="2431048"/>
                  </a:lnTo>
                  <a:lnTo>
                    <a:pt x="10" y="2441181"/>
                  </a:lnTo>
                  <a:lnTo>
                    <a:pt x="423070" y="2441181"/>
                  </a:lnTo>
                  <a:lnTo>
                    <a:pt x="411772" y="2430959"/>
                  </a:lnTo>
                  <a:close/>
                  <a:moveTo>
                    <a:pt x="46369" y="390354"/>
                  </a:moveTo>
                  <a:lnTo>
                    <a:pt x="36505" y="381387"/>
                  </a:lnTo>
                  <a:lnTo>
                    <a:pt x="46369" y="372420"/>
                  </a:lnTo>
                  <a:lnTo>
                    <a:pt x="211540" y="222582"/>
                  </a:lnTo>
                  <a:lnTo>
                    <a:pt x="376621" y="372420"/>
                  </a:lnTo>
                  <a:lnTo>
                    <a:pt x="386485" y="381387"/>
                  </a:lnTo>
                  <a:lnTo>
                    <a:pt x="376621" y="390354"/>
                  </a:lnTo>
                  <a:lnTo>
                    <a:pt x="211540" y="540101"/>
                  </a:lnTo>
                  <a:close/>
                  <a:moveTo>
                    <a:pt x="46369" y="732083"/>
                  </a:moveTo>
                  <a:lnTo>
                    <a:pt x="36505" y="723116"/>
                  </a:lnTo>
                  <a:lnTo>
                    <a:pt x="46369" y="714149"/>
                  </a:lnTo>
                  <a:lnTo>
                    <a:pt x="211540" y="564312"/>
                  </a:lnTo>
                  <a:lnTo>
                    <a:pt x="376621" y="714149"/>
                  </a:lnTo>
                  <a:lnTo>
                    <a:pt x="386485" y="723116"/>
                  </a:lnTo>
                  <a:lnTo>
                    <a:pt x="376621" y="732083"/>
                  </a:lnTo>
                  <a:lnTo>
                    <a:pt x="211540" y="881831"/>
                  </a:lnTo>
                  <a:close/>
                  <a:moveTo>
                    <a:pt x="46369" y="1073813"/>
                  </a:moveTo>
                  <a:lnTo>
                    <a:pt x="36505" y="1064846"/>
                  </a:lnTo>
                  <a:lnTo>
                    <a:pt x="46369" y="1055879"/>
                  </a:lnTo>
                  <a:lnTo>
                    <a:pt x="211540" y="906042"/>
                  </a:lnTo>
                  <a:lnTo>
                    <a:pt x="376621" y="1055879"/>
                  </a:lnTo>
                  <a:lnTo>
                    <a:pt x="386485" y="1064846"/>
                  </a:lnTo>
                  <a:lnTo>
                    <a:pt x="376621" y="1073813"/>
                  </a:lnTo>
                  <a:lnTo>
                    <a:pt x="211540" y="1224278"/>
                  </a:lnTo>
                  <a:close/>
                  <a:moveTo>
                    <a:pt x="46369" y="1415543"/>
                  </a:moveTo>
                  <a:lnTo>
                    <a:pt x="36505" y="1406576"/>
                  </a:lnTo>
                  <a:lnTo>
                    <a:pt x="46369" y="1397609"/>
                  </a:lnTo>
                  <a:lnTo>
                    <a:pt x="211540" y="1247861"/>
                  </a:lnTo>
                  <a:lnTo>
                    <a:pt x="376621" y="1397609"/>
                  </a:lnTo>
                  <a:lnTo>
                    <a:pt x="386485" y="1406576"/>
                  </a:lnTo>
                  <a:lnTo>
                    <a:pt x="376621" y="1415543"/>
                  </a:lnTo>
                  <a:lnTo>
                    <a:pt x="211540" y="1565380"/>
                  </a:lnTo>
                  <a:close/>
                  <a:moveTo>
                    <a:pt x="46369" y="1757273"/>
                  </a:moveTo>
                  <a:lnTo>
                    <a:pt x="36505" y="1748306"/>
                  </a:lnTo>
                  <a:lnTo>
                    <a:pt x="46369" y="1739339"/>
                  </a:lnTo>
                  <a:lnTo>
                    <a:pt x="211540" y="1589591"/>
                  </a:lnTo>
                  <a:lnTo>
                    <a:pt x="376621" y="1739339"/>
                  </a:lnTo>
                  <a:lnTo>
                    <a:pt x="386485" y="1748306"/>
                  </a:lnTo>
                  <a:lnTo>
                    <a:pt x="376621" y="1757273"/>
                  </a:lnTo>
                  <a:lnTo>
                    <a:pt x="211540" y="1907110"/>
                  </a:lnTo>
                  <a:close/>
                  <a:moveTo>
                    <a:pt x="46369" y="2099092"/>
                  </a:moveTo>
                  <a:lnTo>
                    <a:pt x="36505" y="2090125"/>
                  </a:lnTo>
                  <a:lnTo>
                    <a:pt x="46369" y="2081158"/>
                  </a:lnTo>
                  <a:lnTo>
                    <a:pt x="211540" y="1931321"/>
                  </a:lnTo>
                  <a:lnTo>
                    <a:pt x="376621" y="2081158"/>
                  </a:lnTo>
                  <a:lnTo>
                    <a:pt x="386485" y="2090125"/>
                  </a:lnTo>
                  <a:lnTo>
                    <a:pt x="376621" y="2099092"/>
                  </a:lnTo>
                  <a:lnTo>
                    <a:pt x="211540" y="2249199"/>
                  </a:lnTo>
                  <a:close/>
                  <a:moveTo>
                    <a:pt x="46369" y="2422978"/>
                  </a:moveTo>
                  <a:lnTo>
                    <a:pt x="211540" y="2273409"/>
                  </a:lnTo>
                  <a:lnTo>
                    <a:pt x="376621" y="2423247"/>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21" name="Google Shape;121;p13"/>
            <p:cNvSpPr/>
            <p:nvPr/>
          </p:nvSpPr>
          <p:spPr>
            <a:xfrm>
              <a:off x="3078561" y="4242794"/>
              <a:ext cx="17933" cy="2616909"/>
            </a:xfrm>
            <a:custGeom>
              <a:rect b="b" l="l" r="r" t="t"/>
              <a:pathLst>
                <a:path extrusionOk="0" h="2616909" w="17933">
                  <a:moveTo>
                    <a:pt x="10" y="5941"/>
                  </a:moveTo>
                  <a:lnTo>
                    <a:pt x="10" y="2616664"/>
                  </a:lnTo>
                  <a:lnTo>
                    <a:pt x="17944" y="2616664"/>
                  </a:lnTo>
                  <a:lnTo>
                    <a:pt x="17944" y="-246"/>
                  </a:lnTo>
                  <a:cubicBezTo>
                    <a:pt x="12115" y="1906"/>
                    <a:pt x="6107" y="3879"/>
                    <a:pt x="10" y="5941"/>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22" name="Google Shape;122;p13"/>
            <p:cNvSpPr/>
            <p:nvPr/>
          </p:nvSpPr>
          <p:spPr>
            <a:xfrm>
              <a:off x="2854746" y="4346900"/>
              <a:ext cx="229822" cy="17933"/>
            </a:xfrm>
            <a:custGeom>
              <a:rect b="b" l="l" r="r" t="t"/>
              <a:pathLst>
                <a:path extrusionOk="0" h="17933" w="229822">
                  <a:moveTo>
                    <a:pt x="4583" y="12128"/>
                  </a:moveTo>
                  <a:cubicBezTo>
                    <a:pt x="2790" y="14460"/>
                    <a:pt x="1355" y="16253"/>
                    <a:pt x="10" y="17688"/>
                  </a:cubicBezTo>
                  <a:lnTo>
                    <a:pt x="229832" y="17688"/>
                  </a:lnTo>
                  <a:lnTo>
                    <a:pt x="229832" y="-246"/>
                  </a:lnTo>
                  <a:lnTo>
                    <a:pt x="25924" y="-246"/>
                  </a:lnTo>
                  <a:cubicBezTo>
                    <a:pt x="18751" y="3789"/>
                    <a:pt x="11667" y="7914"/>
                    <a:pt x="4583" y="12128"/>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23" name="Google Shape;123;p13"/>
            <p:cNvSpPr/>
            <p:nvPr/>
          </p:nvSpPr>
          <p:spPr>
            <a:xfrm>
              <a:off x="2707957" y="4688630"/>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24" name="Google Shape;124;p13"/>
            <p:cNvSpPr/>
            <p:nvPr/>
          </p:nvSpPr>
          <p:spPr>
            <a:xfrm>
              <a:off x="2707957" y="503035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25" name="Google Shape;125;p13"/>
            <p:cNvSpPr/>
            <p:nvPr/>
          </p:nvSpPr>
          <p:spPr>
            <a:xfrm>
              <a:off x="2707957" y="537208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26" name="Google Shape;126;p13"/>
            <p:cNvSpPr/>
            <p:nvPr/>
          </p:nvSpPr>
          <p:spPr>
            <a:xfrm>
              <a:off x="2707957" y="571381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27" name="Google Shape;127;p13"/>
            <p:cNvSpPr/>
            <p:nvPr/>
          </p:nvSpPr>
          <p:spPr>
            <a:xfrm>
              <a:off x="2707957" y="605554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28" name="Google Shape;128;p13"/>
            <p:cNvSpPr/>
            <p:nvPr/>
          </p:nvSpPr>
          <p:spPr>
            <a:xfrm>
              <a:off x="2707957" y="6397368"/>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29" name="Google Shape;129;p13"/>
            <p:cNvSpPr/>
            <p:nvPr/>
          </p:nvSpPr>
          <p:spPr>
            <a:xfrm>
              <a:off x="1413491" y="5407688"/>
              <a:ext cx="17933" cy="1452015"/>
            </a:xfrm>
            <a:custGeom>
              <a:rect b="b" l="l" r="r" t="t"/>
              <a:pathLst>
                <a:path extrusionOk="0" h="1452015" w="17933">
                  <a:moveTo>
                    <a:pt x="10" y="-246"/>
                  </a:moveTo>
                  <a:lnTo>
                    <a:pt x="10" y="1451770"/>
                  </a:lnTo>
                  <a:lnTo>
                    <a:pt x="17944" y="1451770"/>
                  </a:lnTo>
                  <a:lnTo>
                    <a:pt x="17944" y="920"/>
                  </a:lnTo>
                  <a:cubicBezTo>
                    <a:pt x="11936" y="741"/>
                    <a:pt x="6018" y="382"/>
                    <a:pt x="10" y="-246"/>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30" name="Google Shape;130;p13"/>
            <p:cNvSpPr/>
            <p:nvPr/>
          </p:nvSpPr>
          <p:spPr>
            <a:xfrm>
              <a:off x="1402282" y="5303223"/>
              <a:ext cx="423059" cy="1454346"/>
            </a:xfrm>
            <a:custGeom>
              <a:rect b="b" l="l" r="r" t="t"/>
              <a:pathLst>
                <a:path extrusionOk="0" h="1454346" w="423059">
                  <a:moveTo>
                    <a:pt x="393838" y="1427110"/>
                  </a:moveTo>
                  <a:lnTo>
                    <a:pt x="224811" y="1273776"/>
                  </a:lnTo>
                  <a:lnTo>
                    <a:pt x="393838" y="1120351"/>
                  </a:lnTo>
                  <a:lnTo>
                    <a:pt x="411771" y="1104121"/>
                  </a:lnTo>
                  <a:lnTo>
                    <a:pt x="413116" y="1102866"/>
                  </a:lnTo>
                  <a:lnTo>
                    <a:pt x="411771" y="1101611"/>
                  </a:lnTo>
                  <a:lnTo>
                    <a:pt x="393838" y="1085381"/>
                  </a:lnTo>
                  <a:lnTo>
                    <a:pt x="224811" y="931957"/>
                  </a:lnTo>
                  <a:lnTo>
                    <a:pt x="393838" y="778532"/>
                  </a:lnTo>
                  <a:lnTo>
                    <a:pt x="411771" y="762302"/>
                  </a:lnTo>
                  <a:lnTo>
                    <a:pt x="413116" y="761046"/>
                  </a:lnTo>
                  <a:lnTo>
                    <a:pt x="411771" y="759791"/>
                  </a:lnTo>
                  <a:lnTo>
                    <a:pt x="393838" y="743561"/>
                  </a:lnTo>
                  <a:lnTo>
                    <a:pt x="224811" y="590226"/>
                  </a:lnTo>
                  <a:lnTo>
                    <a:pt x="393838" y="436802"/>
                  </a:lnTo>
                  <a:lnTo>
                    <a:pt x="411771" y="420572"/>
                  </a:lnTo>
                  <a:lnTo>
                    <a:pt x="413116" y="419317"/>
                  </a:lnTo>
                  <a:lnTo>
                    <a:pt x="411771" y="418061"/>
                  </a:lnTo>
                  <a:lnTo>
                    <a:pt x="393838" y="401831"/>
                  </a:lnTo>
                  <a:lnTo>
                    <a:pt x="224811" y="248407"/>
                  </a:lnTo>
                  <a:lnTo>
                    <a:pt x="393838" y="95073"/>
                  </a:lnTo>
                  <a:lnTo>
                    <a:pt x="411771" y="78842"/>
                  </a:lnTo>
                  <a:lnTo>
                    <a:pt x="413116" y="77587"/>
                  </a:lnTo>
                  <a:lnTo>
                    <a:pt x="411771" y="76331"/>
                  </a:lnTo>
                  <a:lnTo>
                    <a:pt x="393838" y="60101"/>
                  </a:lnTo>
                  <a:lnTo>
                    <a:pt x="327392" y="-246"/>
                  </a:lnTo>
                  <a:lnTo>
                    <a:pt x="310624" y="8721"/>
                  </a:lnTo>
                  <a:lnTo>
                    <a:pt x="376621" y="68620"/>
                  </a:lnTo>
                  <a:lnTo>
                    <a:pt x="386485" y="77587"/>
                  </a:lnTo>
                  <a:lnTo>
                    <a:pt x="376621" y="86554"/>
                  </a:lnTo>
                  <a:lnTo>
                    <a:pt x="211540" y="236750"/>
                  </a:lnTo>
                  <a:lnTo>
                    <a:pt x="67620" y="106191"/>
                  </a:lnTo>
                  <a:lnTo>
                    <a:pt x="65648" y="104398"/>
                  </a:lnTo>
                  <a:cubicBezTo>
                    <a:pt x="57309" y="105295"/>
                    <a:pt x="48880" y="105743"/>
                    <a:pt x="40451" y="105833"/>
                  </a:cubicBezTo>
                  <a:lnTo>
                    <a:pt x="47086" y="111841"/>
                  </a:lnTo>
                  <a:lnTo>
                    <a:pt x="198179" y="248855"/>
                  </a:lnTo>
                  <a:lnTo>
                    <a:pt x="29152" y="402280"/>
                  </a:lnTo>
                  <a:lnTo>
                    <a:pt x="11218" y="418510"/>
                  </a:lnTo>
                  <a:lnTo>
                    <a:pt x="9873" y="419765"/>
                  </a:lnTo>
                  <a:lnTo>
                    <a:pt x="11218" y="421020"/>
                  </a:lnTo>
                  <a:lnTo>
                    <a:pt x="29152" y="437250"/>
                  </a:lnTo>
                  <a:lnTo>
                    <a:pt x="198179" y="590675"/>
                  </a:lnTo>
                  <a:lnTo>
                    <a:pt x="29152" y="744009"/>
                  </a:lnTo>
                  <a:lnTo>
                    <a:pt x="11218" y="760240"/>
                  </a:lnTo>
                  <a:lnTo>
                    <a:pt x="9873" y="761495"/>
                  </a:lnTo>
                  <a:lnTo>
                    <a:pt x="11218" y="762750"/>
                  </a:lnTo>
                  <a:lnTo>
                    <a:pt x="29152" y="778980"/>
                  </a:lnTo>
                  <a:lnTo>
                    <a:pt x="198179" y="932405"/>
                  </a:lnTo>
                  <a:lnTo>
                    <a:pt x="29152" y="1085829"/>
                  </a:lnTo>
                  <a:lnTo>
                    <a:pt x="11218" y="1102059"/>
                  </a:lnTo>
                  <a:lnTo>
                    <a:pt x="9873" y="1103314"/>
                  </a:lnTo>
                  <a:lnTo>
                    <a:pt x="11218" y="1104570"/>
                  </a:lnTo>
                  <a:lnTo>
                    <a:pt x="29152" y="1120800"/>
                  </a:lnTo>
                  <a:lnTo>
                    <a:pt x="198179" y="1274224"/>
                  </a:lnTo>
                  <a:lnTo>
                    <a:pt x="29152" y="1427648"/>
                  </a:lnTo>
                  <a:lnTo>
                    <a:pt x="11218" y="1443968"/>
                  </a:lnTo>
                  <a:lnTo>
                    <a:pt x="10" y="1454101"/>
                  </a:lnTo>
                  <a:lnTo>
                    <a:pt x="423070" y="1454101"/>
                  </a:lnTo>
                  <a:lnTo>
                    <a:pt x="411771" y="1443878"/>
                  </a:lnTo>
                  <a:close/>
                  <a:moveTo>
                    <a:pt x="46369" y="428284"/>
                  </a:moveTo>
                  <a:lnTo>
                    <a:pt x="36505" y="419317"/>
                  </a:lnTo>
                  <a:lnTo>
                    <a:pt x="46369" y="410350"/>
                  </a:lnTo>
                  <a:lnTo>
                    <a:pt x="211540" y="260602"/>
                  </a:lnTo>
                  <a:lnTo>
                    <a:pt x="376621" y="410350"/>
                  </a:lnTo>
                  <a:lnTo>
                    <a:pt x="386485" y="419317"/>
                  </a:lnTo>
                  <a:lnTo>
                    <a:pt x="376621" y="428284"/>
                  </a:lnTo>
                  <a:lnTo>
                    <a:pt x="211540" y="578121"/>
                  </a:lnTo>
                  <a:close/>
                  <a:moveTo>
                    <a:pt x="46369" y="770013"/>
                  </a:moveTo>
                  <a:lnTo>
                    <a:pt x="36505" y="761046"/>
                  </a:lnTo>
                  <a:lnTo>
                    <a:pt x="46369" y="752079"/>
                  </a:lnTo>
                  <a:lnTo>
                    <a:pt x="211540" y="602332"/>
                  </a:lnTo>
                  <a:lnTo>
                    <a:pt x="376621" y="752079"/>
                  </a:lnTo>
                  <a:lnTo>
                    <a:pt x="386485" y="761046"/>
                  </a:lnTo>
                  <a:lnTo>
                    <a:pt x="376621" y="770013"/>
                  </a:lnTo>
                  <a:lnTo>
                    <a:pt x="211540" y="919851"/>
                  </a:lnTo>
                  <a:close/>
                  <a:moveTo>
                    <a:pt x="46369" y="1111833"/>
                  </a:moveTo>
                  <a:lnTo>
                    <a:pt x="36505" y="1102866"/>
                  </a:lnTo>
                  <a:lnTo>
                    <a:pt x="46369" y="1093899"/>
                  </a:lnTo>
                  <a:lnTo>
                    <a:pt x="211540" y="944062"/>
                  </a:lnTo>
                  <a:lnTo>
                    <a:pt x="376621" y="1093899"/>
                  </a:lnTo>
                  <a:lnTo>
                    <a:pt x="386485" y="1102866"/>
                  </a:lnTo>
                  <a:lnTo>
                    <a:pt x="376621" y="1111833"/>
                  </a:lnTo>
                  <a:lnTo>
                    <a:pt x="211540" y="1261670"/>
                  </a:lnTo>
                  <a:close/>
                  <a:moveTo>
                    <a:pt x="46369" y="1435719"/>
                  </a:moveTo>
                  <a:lnTo>
                    <a:pt x="211540" y="1285881"/>
                  </a:lnTo>
                  <a:lnTo>
                    <a:pt x="376621" y="1435719"/>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31" name="Google Shape;131;p13"/>
            <p:cNvSpPr/>
            <p:nvPr/>
          </p:nvSpPr>
          <p:spPr>
            <a:xfrm>
              <a:off x="1796110" y="5253457"/>
              <a:ext cx="17933" cy="1606246"/>
            </a:xfrm>
            <a:custGeom>
              <a:rect b="b" l="l" r="r" t="t"/>
              <a:pathLst>
                <a:path extrusionOk="0" h="1606246" w="17933">
                  <a:moveTo>
                    <a:pt x="10" y="10873"/>
                  </a:moveTo>
                  <a:lnTo>
                    <a:pt x="17944" y="-246"/>
                  </a:lnTo>
                  <a:lnTo>
                    <a:pt x="17944" y="1606001"/>
                  </a:lnTo>
                  <a:lnTo>
                    <a:pt x="10" y="1606001"/>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32" name="Google Shape;132;p13"/>
            <p:cNvSpPr/>
            <p:nvPr/>
          </p:nvSpPr>
          <p:spPr>
            <a:xfrm>
              <a:off x="1543690" y="5372089"/>
              <a:ext cx="258427" cy="17933"/>
            </a:xfrm>
            <a:custGeom>
              <a:rect b="b" l="l" r="r" t="t"/>
              <a:pathLst>
                <a:path extrusionOk="0" h="17933" w="258427">
                  <a:moveTo>
                    <a:pt x="10" y="17688"/>
                  </a:moveTo>
                  <a:lnTo>
                    <a:pt x="258437" y="17688"/>
                  </a:lnTo>
                  <a:lnTo>
                    <a:pt x="258437" y="-246"/>
                  </a:lnTo>
                  <a:lnTo>
                    <a:pt x="43679" y="-246"/>
                  </a:lnTo>
                  <a:cubicBezTo>
                    <a:pt x="29466" y="6524"/>
                    <a:pt x="14886" y="12514"/>
                    <a:pt x="10" y="17688"/>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33" name="Google Shape;133;p13"/>
            <p:cNvSpPr/>
            <p:nvPr/>
          </p:nvSpPr>
          <p:spPr>
            <a:xfrm>
              <a:off x="1425506" y="571381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34" name="Google Shape;134;p13"/>
            <p:cNvSpPr/>
            <p:nvPr/>
          </p:nvSpPr>
          <p:spPr>
            <a:xfrm>
              <a:off x="1425506" y="605554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35" name="Google Shape;135;p13"/>
            <p:cNvSpPr/>
            <p:nvPr/>
          </p:nvSpPr>
          <p:spPr>
            <a:xfrm>
              <a:off x="1425506" y="6397368"/>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36" name="Google Shape;136;p13"/>
            <p:cNvSpPr/>
            <p:nvPr/>
          </p:nvSpPr>
          <p:spPr>
            <a:xfrm>
              <a:off x="131040" y="5168809"/>
              <a:ext cx="17933" cy="1690894"/>
            </a:xfrm>
            <a:custGeom>
              <a:rect b="b" l="l" r="r" t="t"/>
              <a:pathLst>
                <a:path extrusionOk="0" h="1690894" w="17933">
                  <a:moveTo>
                    <a:pt x="10" y="-246"/>
                  </a:moveTo>
                  <a:lnTo>
                    <a:pt x="17944" y="10066"/>
                  </a:lnTo>
                  <a:lnTo>
                    <a:pt x="17944" y="1690649"/>
                  </a:lnTo>
                  <a:lnTo>
                    <a:pt x="10" y="1690649"/>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37" name="Google Shape;137;p13"/>
            <p:cNvSpPr/>
            <p:nvPr/>
          </p:nvSpPr>
          <p:spPr>
            <a:xfrm>
              <a:off x="119831" y="5247000"/>
              <a:ext cx="423059" cy="1510121"/>
            </a:xfrm>
            <a:custGeom>
              <a:rect b="b" l="l" r="r" t="t"/>
              <a:pathLst>
                <a:path extrusionOk="0" h="1510121" w="423059">
                  <a:moveTo>
                    <a:pt x="411771" y="1499653"/>
                  </a:moveTo>
                  <a:lnTo>
                    <a:pt x="393838" y="1483333"/>
                  </a:lnTo>
                  <a:lnTo>
                    <a:pt x="224811" y="1329999"/>
                  </a:lnTo>
                  <a:lnTo>
                    <a:pt x="393838" y="1176574"/>
                  </a:lnTo>
                  <a:lnTo>
                    <a:pt x="411771" y="1160344"/>
                  </a:lnTo>
                  <a:lnTo>
                    <a:pt x="413116" y="1159089"/>
                  </a:lnTo>
                  <a:lnTo>
                    <a:pt x="411771" y="1157834"/>
                  </a:lnTo>
                  <a:lnTo>
                    <a:pt x="393838" y="1141603"/>
                  </a:lnTo>
                  <a:lnTo>
                    <a:pt x="224811" y="988179"/>
                  </a:lnTo>
                  <a:lnTo>
                    <a:pt x="393838" y="834755"/>
                  </a:lnTo>
                  <a:lnTo>
                    <a:pt x="411771" y="818525"/>
                  </a:lnTo>
                  <a:lnTo>
                    <a:pt x="413116" y="817269"/>
                  </a:lnTo>
                  <a:lnTo>
                    <a:pt x="411771" y="816014"/>
                  </a:lnTo>
                  <a:lnTo>
                    <a:pt x="393838" y="799784"/>
                  </a:lnTo>
                  <a:lnTo>
                    <a:pt x="224811" y="646449"/>
                  </a:lnTo>
                  <a:lnTo>
                    <a:pt x="393838" y="493025"/>
                  </a:lnTo>
                  <a:lnTo>
                    <a:pt x="411771" y="476795"/>
                  </a:lnTo>
                  <a:lnTo>
                    <a:pt x="413116" y="475539"/>
                  </a:lnTo>
                  <a:lnTo>
                    <a:pt x="411771" y="474284"/>
                  </a:lnTo>
                  <a:lnTo>
                    <a:pt x="393838" y="458054"/>
                  </a:lnTo>
                  <a:lnTo>
                    <a:pt x="224811" y="304630"/>
                  </a:lnTo>
                  <a:lnTo>
                    <a:pt x="393838" y="151295"/>
                  </a:lnTo>
                  <a:lnTo>
                    <a:pt x="411771" y="135065"/>
                  </a:lnTo>
                  <a:lnTo>
                    <a:pt x="413116" y="133810"/>
                  </a:lnTo>
                  <a:lnTo>
                    <a:pt x="411771" y="132554"/>
                  </a:lnTo>
                  <a:lnTo>
                    <a:pt x="393838" y="116324"/>
                  </a:lnTo>
                  <a:lnTo>
                    <a:pt x="368640" y="93459"/>
                  </a:lnTo>
                  <a:cubicBezTo>
                    <a:pt x="353038" y="87541"/>
                    <a:pt x="337256" y="81264"/>
                    <a:pt x="321564" y="74897"/>
                  </a:cubicBezTo>
                  <a:lnTo>
                    <a:pt x="376621" y="124843"/>
                  </a:lnTo>
                  <a:lnTo>
                    <a:pt x="386485" y="133810"/>
                  </a:lnTo>
                  <a:lnTo>
                    <a:pt x="376621" y="142777"/>
                  </a:lnTo>
                  <a:lnTo>
                    <a:pt x="211540" y="292973"/>
                  </a:lnTo>
                  <a:lnTo>
                    <a:pt x="46369" y="143225"/>
                  </a:lnTo>
                  <a:lnTo>
                    <a:pt x="36505" y="134258"/>
                  </a:lnTo>
                  <a:lnTo>
                    <a:pt x="46369" y="125291"/>
                  </a:lnTo>
                  <a:lnTo>
                    <a:pt x="174417" y="8721"/>
                  </a:lnTo>
                  <a:lnTo>
                    <a:pt x="157110" y="-246"/>
                  </a:lnTo>
                  <a:lnTo>
                    <a:pt x="29152" y="116324"/>
                  </a:lnTo>
                  <a:lnTo>
                    <a:pt x="11218" y="132554"/>
                  </a:lnTo>
                  <a:lnTo>
                    <a:pt x="9873" y="133810"/>
                  </a:lnTo>
                  <a:lnTo>
                    <a:pt x="11218" y="135065"/>
                  </a:lnTo>
                  <a:lnTo>
                    <a:pt x="29152" y="151295"/>
                  </a:lnTo>
                  <a:lnTo>
                    <a:pt x="198179" y="304630"/>
                  </a:lnTo>
                  <a:lnTo>
                    <a:pt x="29152" y="458054"/>
                  </a:lnTo>
                  <a:lnTo>
                    <a:pt x="11218" y="474284"/>
                  </a:lnTo>
                  <a:lnTo>
                    <a:pt x="9873" y="475539"/>
                  </a:lnTo>
                  <a:lnTo>
                    <a:pt x="11218" y="476795"/>
                  </a:lnTo>
                  <a:lnTo>
                    <a:pt x="29152" y="493025"/>
                  </a:lnTo>
                  <a:lnTo>
                    <a:pt x="198179" y="646449"/>
                  </a:lnTo>
                  <a:lnTo>
                    <a:pt x="29152" y="799784"/>
                  </a:lnTo>
                  <a:lnTo>
                    <a:pt x="11218" y="816014"/>
                  </a:lnTo>
                  <a:lnTo>
                    <a:pt x="9873" y="817269"/>
                  </a:lnTo>
                  <a:lnTo>
                    <a:pt x="11218" y="818525"/>
                  </a:lnTo>
                  <a:lnTo>
                    <a:pt x="29152" y="834755"/>
                  </a:lnTo>
                  <a:lnTo>
                    <a:pt x="198179" y="988179"/>
                  </a:lnTo>
                  <a:lnTo>
                    <a:pt x="29152" y="1141603"/>
                  </a:lnTo>
                  <a:lnTo>
                    <a:pt x="11218" y="1157834"/>
                  </a:lnTo>
                  <a:lnTo>
                    <a:pt x="9873" y="1159089"/>
                  </a:lnTo>
                  <a:lnTo>
                    <a:pt x="11218" y="1160344"/>
                  </a:lnTo>
                  <a:lnTo>
                    <a:pt x="29152" y="1176574"/>
                  </a:lnTo>
                  <a:lnTo>
                    <a:pt x="198179" y="1329999"/>
                  </a:lnTo>
                  <a:lnTo>
                    <a:pt x="29152" y="1483423"/>
                  </a:lnTo>
                  <a:lnTo>
                    <a:pt x="11218" y="1499743"/>
                  </a:lnTo>
                  <a:lnTo>
                    <a:pt x="10" y="1509875"/>
                  </a:lnTo>
                  <a:lnTo>
                    <a:pt x="423070" y="1509875"/>
                  </a:lnTo>
                  <a:close/>
                  <a:moveTo>
                    <a:pt x="46369" y="484506"/>
                  </a:moveTo>
                  <a:lnTo>
                    <a:pt x="36505" y="475539"/>
                  </a:lnTo>
                  <a:lnTo>
                    <a:pt x="46369" y="466573"/>
                  </a:lnTo>
                  <a:lnTo>
                    <a:pt x="211540" y="316825"/>
                  </a:lnTo>
                  <a:lnTo>
                    <a:pt x="376621" y="466573"/>
                  </a:lnTo>
                  <a:lnTo>
                    <a:pt x="386485" y="475539"/>
                  </a:lnTo>
                  <a:lnTo>
                    <a:pt x="376621" y="484506"/>
                  </a:lnTo>
                  <a:lnTo>
                    <a:pt x="211540" y="634344"/>
                  </a:lnTo>
                  <a:close/>
                  <a:moveTo>
                    <a:pt x="46369" y="826236"/>
                  </a:moveTo>
                  <a:lnTo>
                    <a:pt x="36505" y="817269"/>
                  </a:lnTo>
                  <a:lnTo>
                    <a:pt x="46369" y="808302"/>
                  </a:lnTo>
                  <a:lnTo>
                    <a:pt x="211540" y="658555"/>
                  </a:lnTo>
                  <a:lnTo>
                    <a:pt x="376621" y="808302"/>
                  </a:lnTo>
                  <a:lnTo>
                    <a:pt x="386485" y="817269"/>
                  </a:lnTo>
                  <a:lnTo>
                    <a:pt x="376621" y="826236"/>
                  </a:lnTo>
                  <a:lnTo>
                    <a:pt x="211540" y="976074"/>
                  </a:lnTo>
                  <a:close/>
                  <a:moveTo>
                    <a:pt x="46369" y="1168056"/>
                  </a:moveTo>
                  <a:lnTo>
                    <a:pt x="36505" y="1159089"/>
                  </a:lnTo>
                  <a:lnTo>
                    <a:pt x="46369" y="1150122"/>
                  </a:lnTo>
                  <a:lnTo>
                    <a:pt x="211540" y="1000285"/>
                  </a:lnTo>
                  <a:lnTo>
                    <a:pt x="376621" y="1150122"/>
                  </a:lnTo>
                  <a:lnTo>
                    <a:pt x="386485" y="1159089"/>
                  </a:lnTo>
                  <a:lnTo>
                    <a:pt x="376621" y="1168056"/>
                  </a:lnTo>
                  <a:lnTo>
                    <a:pt x="211540" y="1317893"/>
                  </a:lnTo>
                  <a:close/>
                  <a:moveTo>
                    <a:pt x="46369" y="1491942"/>
                  </a:moveTo>
                  <a:lnTo>
                    <a:pt x="211540" y="1342104"/>
                  </a:lnTo>
                  <a:lnTo>
                    <a:pt x="376621" y="1491942"/>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38" name="Google Shape;138;p13"/>
            <p:cNvSpPr/>
            <p:nvPr/>
          </p:nvSpPr>
          <p:spPr>
            <a:xfrm>
              <a:off x="513659" y="5350120"/>
              <a:ext cx="17933" cy="1509583"/>
            </a:xfrm>
            <a:custGeom>
              <a:rect b="b" l="l" r="r" t="t"/>
              <a:pathLst>
                <a:path extrusionOk="0" h="1509583" w="17933">
                  <a:moveTo>
                    <a:pt x="10" y="-246"/>
                  </a:moveTo>
                  <a:cubicBezTo>
                    <a:pt x="6018" y="1996"/>
                    <a:pt x="11936" y="4148"/>
                    <a:pt x="17944" y="6211"/>
                  </a:cubicBezTo>
                  <a:lnTo>
                    <a:pt x="17944" y="1509337"/>
                  </a:lnTo>
                  <a:lnTo>
                    <a:pt x="10" y="1509337"/>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39" name="Google Shape;139;p13"/>
            <p:cNvSpPr/>
            <p:nvPr/>
          </p:nvSpPr>
          <p:spPr>
            <a:xfrm>
              <a:off x="143056" y="537208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40" name="Google Shape;140;p13"/>
            <p:cNvSpPr/>
            <p:nvPr/>
          </p:nvSpPr>
          <p:spPr>
            <a:xfrm>
              <a:off x="143056" y="571381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41" name="Google Shape;141;p13"/>
            <p:cNvSpPr/>
            <p:nvPr/>
          </p:nvSpPr>
          <p:spPr>
            <a:xfrm>
              <a:off x="143056" y="6055549"/>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42" name="Google Shape;142;p13"/>
            <p:cNvSpPr/>
            <p:nvPr/>
          </p:nvSpPr>
          <p:spPr>
            <a:xfrm>
              <a:off x="143056" y="6397368"/>
              <a:ext cx="376611" cy="17933"/>
            </a:xfrm>
            <a:custGeom>
              <a:rect b="b" l="l" r="r" t="t"/>
              <a:pathLst>
                <a:path extrusionOk="0" h="17933" w="376611">
                  <a:moveTo>
                    <a:pt x="0" y="0"/>
                  </a:moveTo>
                  <a:lnTo>
                    <a:pt x="376611" y="0"/>
                  </a:lnTo>
                  <a:lnTo>
                    <a:pt x="376611" y="17934"/>
                  </a:lnTo>
                  <a:lnTo>
                    <a:pt x="0"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43" name="Google Shape;143;p13"/>
            <p:cNvSpPr/>
            <p:nvPr/>
          </p:nvSpPr>
          <p:spPr>
            <a:xfrm>
              <a:off x="11672738" y="5101647"/>
              <a:ext cx="17933" cy="1758056"/>
            </a:xfrm>
            <a:custGeom>
              <a:rect b="b" l="l" r="r" t="t"/>
              <a:pathLst>
                <a:path extrusionOk="0" h="1758056" w="17933">
                  <a:moveTo>
                    <a:pt x="10" y="7914"/>
                  </a:moveTo>
                  <a:lnTo>
                    <a:pt x="10" y="1757811"/>
                  </a:lnTo>
                  <a:lnTo>
                    <a:pt x="17944" y="1757811"/>
                  </a:lnTo>
                  <a:lnTo>
                    <a:pt x="17944" y="-246"/>
                  </a:lnTo>
                  <a:cubicBezTo>
                    <a:pt x="12115" y="2821"/>
                    <a:pt x="6108" y="5547"/>
                    <a:pt x="10" y="7914"/>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44" name="Google Shape;144;p13"/>
            <p:cNvSpPr/>
            <p:nvPr/>
          </p:nvSpPr>
          <p:spPr>
            <a:xfrm>
              <a:off x="11661440" y="4637877"/>
              <a:ext cx="423777" cy="2119244"/>
            </a:xfrm>
            <a:custGeom>
              <a:rect b="b" l="l" r="r" t="t"/>
              <a:pathLst>
                <a:path extrusionOk="0" h="2119244" w="423777">
                  <a:moveTo>
                    <a:pt x="394196" y="2092457"/>
                  </a:moveTo>
                  <a:lnTo>
                    <a:pt x="225259" y="1939122"/>
                  </a:lnTo>
                  <a:lnTo>
                    <a:pt x="394196" y="1785788"/>
                  </a:lnTo>
                  <a:lnTo>
                    <a:pt x="412130" y="1769557"/>
                  </a:lnTo>
                  <a:lnTo>
                    <a:pt x="413565" y="1768213"/>
                  </a:lnTo>
                  <a:lnTo>
                    <a:pt x="412130" y="1766867"/>
                  </a:lnTo>
                  <a:lnTo>
                    <a:pt x="394196" y="1750637"/>
                  </a:lnTo>
                  <a:lnTo>
                    <a:pt x="225259" y="1597303"/>
                  </a:lnTo>
                  <a:lnTo>
                    <a:pt x="394196" y="1443968"/>
                  </a:lnTo>
                  <a:lnTo>
                    <a:pt x="412130" y="1427738"/>
                  </a:lnTo>
                  <a:lnTo>
                    <a:pt x="413565" y="1426393"/>
                  </a:lnTo>
                  <a:lnTo>
                    <a:pt x="412130" y="1425048"/>
                  </a:lnTo>
                  <a:lnTo>
                    <a:pt x="394196" y="1408818"/>
                  </a:lnTo>
                  <a:lnTo>
                    <a:pt x="225259" y="1255573"/>
                  </a:lnTo>
                  <a:lnTo>
                    <a:pt x="394196" y="1102239"/>
                  </a:lnTo>
                  <a:lnTo>
                    <a:pt x="412130" y="1086008"/>
                  </a:lnTo>
                  <a:lnTo>
                    <a:pt x="413565" y="1084663"/>
                  </a:lnTo>
                  <a:lnTo>
                    <a:pt x="412130" y="1083318"/>
                  </a:lnTo>
                  <a:lnTo>
                    <a:pt x="394196" y="1067088"/>
                  </a:lnTo>
                  <a:lnTo>
                    <a:pt x="225259" y="913753"/>
                  </a:lnTo>
                  <a:lnTo>
                    <a:pt x="394196" y="760509"/>
                  </a:lnTo>
                  <a:lnTo>
                    <a:pt x="412130" y="744279"/>
                  </a:lnTo>
                  <a:lnTo>
                    <a:pt x="413565" y="742933"/>
                  </a:lnTo>
                  <a:lnTo>
                    <a:pt x="412130" y="741588"/>
                  </a:lnTo>
                  <a:lnTo>
                    <a:pt x="394196" y="725358"/>
                  </a:lnTo>
                  <a:lnTo>
                    <a:pt x="225259" y="572024"/>
                  </a:lnTo>
                  <a:lnTo>
                    <a:pt x="394196" y="418779"/>
                  </a:lnTo>
                  <a:lnTo>
                    <a:pt x="412130" y="402548"/>
                  </a:lnTo>
                  <a:lnTo>
                    <a:pt x="413565" y="401204"/>
                  </a:lnTo>
                  <a:lnTo>
                    <a:pt x="412130" y="399859"/>
                  </a:lnTo>
                  <a:lnTo>
                    <a:pt x="394196" y="383628"/>
                  </a:lnTo>
                  <a:lnTo>
                    <a:pt x="235482" y="239440"/>
                  </a:lnTo>
                  <a:lnTo>
                    <a:pt x="225349" y="230473"/>
                  </a:lnTo>
                  <a:lnTo>
                    <a:pt x="253236" y="205187"/>
                  </a:lnTo>
                  <a:lnTo>
                    <a:pt x="394196" y="77139"/>
                  </a:lnTo>
                  <a:lnTo>
                    <a:pt x="412130" y="60909"/>
                  </a:lnTo>
                  <a:lnTo>
                    <a:pt x="413565" y="59563"/>
                  </a:lnTo>
                  <a:lnTo>
                    <a:pt x="412130" y="58219"/>
                  </a:lnTo>
                  <a:lnTo>
                    <a:pt x="394196" y="41988"/>
                  </a:lnTo>
                  <a:lnTo>
                    <a:pt x="347748" y="-246"/>
                  </a:lnTo>
                  <a:cubicBezTo>
                    <a:pt x="345326" y="5673"/>
                    <a:pt x="342815" y="11501"/>
                    <a:pt x="340304" y="17688"/>
                  </a:cubicBezTo>
                  <a:lnTo>
                    <a:pt x="376980" y="50955"/>
                  </a:lnTo>
                  <a:lnTo>
                    <a:pt x="386843" y="59922"/>
                  </a:lnTo>
                  <a:lnTo>
                    <a:pt x="376980" y="68889"/>
                  </a:lnTo>
                  <a:lnTo>
                    <a:pt x="275026" y="161428"/>
                  </a:lnTo>
                  <a:lnTo>
                    <a:pt x="215665" y="215230"/>
                  </a:lnTo>
                  <a:cubicBezTo>
                    <a:pt x="205800" y="232536"/>
                    <a:pt x="195669" y="249662"/>
                    <a:pt x="185536" y="266790"/>
                  </a:cubicBezTo>
                  <a:lnTo>
                    <a:pt x="211898" y="242847"/>
                  </a:lnTo>
                  <a:lnTo>
                    <a:pt x="226604" y="256208"/>
                  </a:lnTo>
                  <a:lnTo>
                    <a:pt x="376980" y="392685"/>
                  </a:lnTo>
                  <a:lnTo>
                    <a:pt x="386843" y="401652"/>
                  </a:lnTo>
                  <a:lnTo>
                    <a:pt x="376980" y="410619"/>
                  </a:lnTo>
                  <a:lnTo>
                    <a:pt x="211898" y="560367"/>
                  </a:lnTo>
                  <a:lnTo>
                    <a:pt x="100439" y="459220"/>
                  </a:lnTo>
                  <a:lnTo>
                    <a:pt x="72374" y="433844"/>
                  </a:lnTo>
                  <a:cubicBezTo>
                    <a:pt x="67979" y="437968"/>
                    <a:pt x="63407" y="441913"/>
                    <a:pt x="58744" y="445679"/>
                  </a:cubicBezTo>
                  <a:lnTo>
                    <a:pt x="89679" y="473746"/>
                  </a:lnTo>
                  <a:lnTo>
                    <a:pt x="198538" y="572382"/>
                  </a:lnTo>
                  <a:lnTo>
                    <a:pt x="29242" y="725358"/>
                  </a:lnTo>
                  <a:lnTo>
                    <a:pt x="11308" y="741588"/>
                  </a:lnTo>
                  <a:lnTo>
                    <a:pt x="9873" y="742933"/>
                  </a:lnTo>
                  <a:lnTo>
                    <a:pt x="11308" y="744279"/>
                  </a:lnTo>
                  <a:lnTo>
                    <a:pt x="29242" y="760509"/>
                  </a:lnTo>
                  <a:lnTo>
                    <a:pt x="198179" y="913753"/>
                  </a:lnTo>
                  <a:lnTo>
                    <a:pt x="29242" y="1067088"/>
                  </a:lnTo>
                  <a:lnTo>
                    <a:pt x="11308" y="1083318"/>
                  </a:lnTo>
                  <a:lnTo>
                    <a:pt x="9873" y="1084663"/>
                  </a:lnTo>
                  <a:lnTo>
                    <a:pt x="11308" y="1086008"/>
                  </a:lnTo>
                  <a:lnTo>
                    <a:pt x="29242" y="1102239"/>
                  </a:lnTo>
                  <a:lnTo>
                    <a:pt x="198179" y="1255573"/>
                  </a:lnTo>
                  <a:lnTo>
                    <a:pt x="29242" y="1408818"/>
                  </a:lnTo>
                  <a:lnTo>
                    <a:pt x="11308" y="1425048"/>
                  </a:lnTo>
                  <a:lnTo>
                    <a:pt x="9873" y="1426393"/>
                  </a:lnTo>
                  <a:lnTo>
                    <a:pt x="11308" y="1427738"/>
                  </a:lnTo>
                  <a:lnTo>
                    <a:pt x="29242" y="1443968"/>
                  </a:lnTo>
                  <a:lnTo>
                    <a:pt x="198179" y="1597303"/>
                  </a:lnTo>
                  <a:lnTo>
                    <a:pt x="29242" y="1750637"/>
                  </a:lnTo>
                  <a:lnTo>
                    <a:pt x="11308" y="1766867"/>
                  </a:lnTo>
                  <a:lnTo>
                    <a:pt x="9873" y="1768213"/>
                  </a:lnTo>
                  <a:lnTo>
                    <a:pt x="11308" y="1769557"/>
                  </a:lnTo>
                  <a:lnTo>
                    <a:pt x="29242" y="1785788"/>
                  </a:lnTo>
                  <a:lnTo>
                    <a:pt x="198179" y="1939122"/>
                  </a:lnTo>
                  <a:lnTo>
                    <a:pt x="29242" y="2092457"/>
                  </a:lnTo>
                  <a:lnTo>
                    <a:pt x="11308" y="2108777"/>
                  </a:lnTo>
                  <a:lnTo>
                    <a:pt x="10" y="2118999"/>
                  </a:lnTo>
                  <a:lnTo>
                    <a:pt x="423787" y="2118999"/>
                  </a:lnTo>
                  <a:lnTo>
                    <a:pt x="412489" y="2108777"/>
                  </a:lnTo>
                  <a:close/>
                  <a:moveTo>
                    <a:pt x="47176" y="751900"/>
                  </a:moveTo>
                  <a:lnTo>
                    <a:pt x="37313" y="742933"/>
                  </a:lnTo>
                  <a:lnTo>
                    <a:pt x="47176" y="733967"/>
                  </a:lnTo>
                  <a:lnTo>
                    <a:pt x="212258" y="584129"/>
                  </a:lnTo>
                  <a:lnTo>
                    <a:pt x="377338" y="733967"/>
                  </a:lnTo>
                  <a:lnTo>
                    <a:pt x="387202" y="742933"/>
                  </a:lnTo>
                  <a:lnTo>
                    <a:pt x="377338" y="751900"/>
                  </a:lnTo>
                  <a:lnTo>
                    <a:pt x="211898" y="902096"/>
                  </a:lnTo>
                  <a:close/>
                  <a:moveTo>
                    <a:pt x="47176" y="1093630"/>
                  </a:moveTo>
                  <a:lnTo>
                    <a:pt x="37313" y="1084663"/>
                  </a:lnTo>
                  <a:lnTo>
                    <a:pt x="47176" y="1075696"/>
                  </a:lnTo>
                  <a:lnTo>
                    <a:pt x="212258" y="925948"/>
                  </a:lnTo>
                  <a:lnTo>
                    <a:pt x="377338" y="1075696"/>
                  </a:lnTo>
                  <a:lnTo>
                    <a:pt x="387202" y="1084663"/>
                  </a:lnTo>
                  <a:lnTo>
                    <a:pt x="377338" y="1093630"/>
                  </a:lnTo>
                  <a:lnTo>
                    <a:pt x="212258" y="1243468"/>
                  </a:lnTo>
                  <a:close/>
                  <a:moveTo>
                    <a:pt x="47176" y="1435360"/>
                  </a:moveTo>
                  <a:lnTo>
                    <a:pt x="37313" y="1426393"/>
                  </a:lnTo>
                  <a:lnTo>
                    <a:pt x="47176" y="1417426"/>
                  </a:lnTo>
                  <a:lnTo>
                    <a:pt x="212258" y="1267679"/>
                  </a:lnTo>
                  <a:lnTo>
                    <a:pt x="377338" y="1417426"/>
                  </a:lnTo>
                  <a:lnTo>
                    <a:pt x="387202" y="1426393"/>
                  </a:lnTo>
                  <a:lnTo>
                    <a:pt x="377338" y="1435360"/>
                  </a:lnTo>
                  <a:lnTo>
                    <a:pt x="212258" y="1585197"/>
                  </a:lnTo>
                  <a:close/>
                  <a:moveTo>
                    <a:pt x="47176" y="1777180"/>
                  </a:moveTo>
                  <a:lnTo>
                    <a:pt x="37313" y="1768213"/>
                  </a:lnTo>
                  <a:lnTo>
                    <a:pt x="47176" y="1759246"/>
                  </a:lnTo>
                  <a:lnTo>
                    <a:pt x="212258" y="1609408"/>
                  </a:lnTo>
                  <a:lnTo>
                    <a:pt x="377338" y="1759246"/>
                  </a:lnTo>
                  <a:lnTo>
                    <a:pt x="387202" y="1768213"/>
                  </a:lnTo>
                  <a:lnTo>
                    <a:pt x="377338" y="1777180"/>
                  </a:lnTo>
                  <a:lnTo>
                    <a:pt x="212258" y="1927017"/>
                  </a:lnTo>
                  <a:close/>
                  <a:moveTo>
                    <a:pt x="47176" y="2101065"/>
                  </a:moveTo>
                  <a:lnTo>
                    <a:pt x="211898" y="1951228"/>
                  </a:lnTo>
                  <a:lnTo>
                    <a:pt x="376980" y="2101065"/>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45" name="Google Shape;145;p13"/>
            <p:cNvSpPr/>
            <p:nvPr/>
          </p:nvSpPr>
          <p:spPr>
            <a:xfrm>
              <a:off x="12055626" y="4447598"/>
              <a:ext cx="17933" cy="2412105"/>
            </a:xfrm>
            <a:custGeom>
              <a:rect b="b" l="l" r="r" t="t"/>
              <a:pathLst>
                <a:path extrusionOk="0" h="2412105" w="17933">
                  <a:moveTo>
                    <a:pt x="10" y="42347"/>
                  </a:moveTo>
                  <a:lnTo>
                    <a:pt x="10" y="2411859"/>
                  </a:lnTo>
                  <a:lnTo>
                    <a:pt x="17944" y="2411859"/>
                  </a:lnTo>
                  <a:lnTo>
                    <a:pt x="17944" y="-246"/>
                  </a:lnTo>
                  <a:cubicBezTo>
                    <a:pt x="11667" y="13922"/>
                    <a:pt x="6108" y="28179"/>
                    <a:pt x="10" y="42347"/>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46" name="Google Shape;146;p13"/>
            <p:cNvSpPr/>
            <p:nvPr/>
          </p:nvSpPr>
          <p:spPr>
            <a:xfrm>
              <a:off x="11955286" y="4688361"/>
              <a:ext cx="106347" cy="17933"/>
            </a:xfrm>
            <a:custGeom>
              <a:rect b="b" l="l" r="r" t="t"/>
              <a:pathLst>
                <a:path extrusionOk="0" h="17933" w="106347">
                  <a:moveTo>
                    <a:pt x="10" y="17688"/>
                  </a:moveTo>
                  <a:lnTo>
                    <a:pt x="106358" y="17688"/>
                  </a:lnTo>
                  <a:lnTo>
                    <a:pt x="106358" y="-246"/>
                  </a:lnTo>
                  <a:lnTo>
                    <a:pt x="8977" y="-246"/>
                  </a:lnTo>
                  <a:cubicBezTo>
                    <a:pt x="6018" y="6031"/>
                    <a:pt x="2969" y="11949"/>
                    <a:pt x="10" y="17688"/>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47" name="Google Shape;147;p13"/>
            <p:cNvSpPr/>
            <p:nvPr/>
          </p:nvSpPr>
          <p:spPr>
            <a:xfrm>
              <a:off x="11754965" y="5030360"/>
              <a:ext cx="306937" cy="17933"/>
            </a:xfrm>
            <a:custGeom>
              <a:rect b="b" l="l" r="r" t="t"/>
              <a:pathLst>
                <a:path extrusionOk="0" h="17933" w="306937">
                  <a:moveTo>
                    <a:pt x="7452" y="7465"/>
                  </a:moveTo>
                  <a:cubicBezTo>
                    <a:pt x="5120" y="10963"/>
                    <a:pt x="2609" y="14370"/>
                    <a:pt x="10" y="17688"/>
                  </a:cubicBezTo>
                  <a:lnTo>
                    <a:pt x="306948" y="17688"/>
                  </a:lnTo>
                  <a:lnTo>
                    <a:pt x="306948" y="-246"/>
                  </a:lnTo>
                  <a:lnTo>
                    <a:pt x="12652" y="-246"/>
                  </a:lnTo>
                  <a:cubicBezTo>
                    <a:pt x="10590" y="2264"/>
                    <a:pt x="8977" y="4954"/>
                    <a:pt x="7452" y="7465"/>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48" name="Google Shape;148;p13"/>
            <p:cNvSpPr/>
            <p:nvPr/>
          </p:nvSpPr>
          <p:spPr>
            <a:xfrm>
              <a:off x="11685112" y="5372089"/>
              <a:ext cx="376611" cy="17933"/>
            </a:xfrm>
            <a:custGeom>
              <a:rect b="b" l="l" r="r" t="t"/>
              <a:pathLst>
                <a:path extrusionOk="0" h="17933" w="376611">
                  <a:moveTo>
                    <a:pt x="-1" y="0"/>
                  </a:moveTo>
                  <a:lnTo>
                    <a:pt x="376611" y="0"/>
                  </a:lnTo>
                  <a:lnTo>
                    <a:pt x="376611" y="17934"/>
                  </a:lnTo>
                  <a:lnTo>
                    <a:pt x="-1"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49" name="Google Shape;149;p13"/>
            <p:cNvSpPr/>
            <p:nvPr/>
          </p:nvSpPr>
          <p:spPr>
            <a:xfrm>
              <a:off x="11685112" y="5713819"/>
              <a:ext cx="376611" cy="17933"/>
            </a:xfrm>
            <a:custGeom>
              <a:rect b="b" l="l" r="r" t="t"/>
              <a:pathLst>
                <a:path extrusionOk="0" h="17933" w="376611">
                  <a:moveTo>
                    <a:pt x="-1" y="0"/>
                  </a:moveTo>
                  <a:lnTo>
                    <a:pt x="376611" y="0"/>
                  </a:lnTo>
                  <a:lnTo>
                    <a:pt x="376611" y="17934"/>
                  </a:lnTo>
                  <a:lnTo>
                    <a:pt x="-1"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50" name="Google Shape;150;p13"/>
            <p:cNvSpPr/>
            <p:nvPr/>
          </p:nvSpPr>
          <p:spPr>
            <a:xfrm>
              <a:off x="11685112" y="6055549"/>
              <a:ext cx="376611" cy="17933"/>
            </a:xfrm>
            <a:custGeom>
              <a:rect b="b" l="l" r="r" t="t"/>
              <a:pathLst>
                <a:path extrusionOk="0" h="17933" w="376611">
                  <a:moveTo>
                    <a:pt x="-1" y="0"/>
                  </a:moveTo>
                  <a:lnTo>
                    <a:pt x="376611" y="0"/>
                  </a:lnTo>
                  <a:lnTo>
                    <a:pt x="376611" y="17934"/>
                  </a:lnTo>
                  <a:lnTo>
                    <a:pt x="-1"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51" name="Google Shape;151;p13"/>
            <p:cNvSpPr/>
            <p:nvPr/>
          </p:nvSpPr>
          <p:spPr>
            <a:xfrm>
              <a:off x="11685112" y="6397368"/>
              <a:ext cx="376611" cy="17933"/>
            </a:xfrm>
            <a:custGeom>
              <a:rect b="b" l="l" r="r" t="t"/>
              <a:pathLst>
                <a:path extrusionOk="0" h="17933" w="376611">
                  <a:moveTo>
                    <a:pt x="-1" y="0"/>
                  </a:moveTo>
                  <a:lnTo>
                    <a:pt x="376611" y="0"/>
                  </a:lnTo>
                  <a:lnTo>
                    <a:pt x="376611" y="17934"/>
                  </a:lnTo>
                  <a:lnTo>
                    <a:pt x="-1" y="17934"/>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52" name="Google Shape;152;p13"/>
            <p:cNvSpPr/>
            <p:nvPr/>
          </p:nvSpPr>
          <p:spPr>
            <a:xfrm>
              <a:off x="148974" y="5129086"/>
              <a:ext cx="142753" cy="118273"/>
            </a:xfrm>
            <a:custGeom>
              <a:rect b="b" l="l" r="r" t="t"/>
              <a:pathLst>
                <a:path extrusionOk="0" h="118273" w="142753">
                  <a:moveTo>
                    <a:pt x="10" y="-246"/>
                  </a:moveTo>
                  <a:lnTo>
                    <a:pt x="10" y="49789"/>
                  </a:lnTo>
                  <a:cubicBezTo>
                    <a:pt x="42872" y="74117"/>
                    <a:pt x="85525" y="96866"/>
                    <a:pt x="127968" y="118028"/>
                  </a:cubicBezTo>
                  <a:lnTo>
                    <a:pt x="142763" y="104578"/>
                  </a:lnTo>
                  <a:cubicBezTo>
                    <a:pt x="89316" y="78412"/>
                    <a:pt x="40973" y="42921"/>
                    <a:pt x="10" y="-246"/>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53" name="Google Shape;153;p13"/>
            <p:cNvSpPr/>
            <p:nvPr/>
          </p:nvSpPr>
          <p:spPr>
            <a:xfrm>
              <a:off x="294238" y="5242069"/>
              <a:ext cx="147147" cy="80074"/>
            </a:xfrm>
            <a:custGeom>
              <a:rect b="b" l="l" r="r" t="t"/>
              <a:pathLst>
                <a:path extrusionOk="0" h="80074" w="147147">
                  <a:moveTo>
                    <a:pt x="15254" y="-246"/>
                  </a:moveTo>
                  <a:lnTo>
                    <a:pt x="10" y="13653"/>
                  </a:lnTo>
                  <a:cubicBezTo>
                    <a:pt x="49447" y="37864"/>
                    <a:pt x="98496" y="59922"/>
                    <a:pt x="147157" y="79829"/>
                  </a:cubicBezTo>
                  <a:lnTo>
                    <a:pt x="84389" y="22530"/>
                  </a:lnTo>
                  <a:cubicBezTo>
                    <a:pt x="60678" y="17132"/>
                    <a:pt x="37530" y="9501"/>
                    <a:pt x="15254" y="-246"/>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54" name="Google Shape;154;p13"/>
            <p:cNvSpPr/>
            <p:nvPr/>
          </p:nvSpPr>
          <p:spPr>
            <a:xfrm>
              <a:off x="1413491" y="5405087"/>
              <a:ext cx="69403" cy="18561"/>
            </a:xfrm>
            <a:custGeom>
              <a:rect b="b" l="l" r="r" t="t"/>
              <a:pathLst>
                <a:path extrusionOk="0" h="18561" w="69403">
                  <a:moveTo>
                    <a:pt x="10" y="2354"/>
                  </a:moveTo>
                  <a:lnTo>
                    <a:pt x="10" y="18316"/>
                  </a:lnTo>
                  <a:lnTo>
                    <a:pt x="17944" y="13922"/>
                  </a:lnTo>
                  <a:cubicBezTo>
                    <a:pt x="23952" y="12487"/>
                    <a:pt x="29959" y="10873"/>
                    <a:pt x="35878" y="9259"/>
                  </a:cubicBezTo>
                  <a:cubicBezTo>
                    <a:pt x="41796" y="7645"/>
                    <a:pt x="49597" y="5583"/>
                    <a:pt x="56412" y="3610"/>
                  </a:cubicBezTo>
                  <a:lnTo>
                    <a:pt x="69414" y="-246"/>
                  </a:lnTo>
                  <a:cubicBezTo>
                    <a:pt x="46485" y="3619"/>
                    <a:pt x="23162" y="4489"/>
                    <a:pt x="10" y="2354"/>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55" name="Google Shape;155;p13"/>
            <p:cNvSpPr/>
            <p:nvPr/>
          </p:nvSpPr>
          <p:spPr>
            <a:xfrm>
              <a:off x="2851876" y="4289870"/>
              <a:ext cx="178352" cy="77832"/>
            </a:xfrm>
            <a:custGeom>
              <a:rect b="b" l="l" r="r" t="t"/>
              <a:pathLst>
                <a:path extrusionOk="0" h="77832" w="178352">
                  <a:moveTo>
                    <a:pt x="53722" y="43692"/>
                  </a:moveTo>
                  <a:cubicBezTo>
                    <a:pt x="37761" y="51493"/>
                    <a:pt x="22606" y="60102"/>
                    <a:pt x="7452" y="69158"/>
                  </a:cubicBezTo>
                  <a:cubicBezTo>
                    <a:pt x="5273" y="72216"/>
                    <a:pt x="2771" y="75040"/>
                    <a:pt x="10" y="77587"/>
                  </a:cubicBezTo>
                  <a:lnTo>
                    <a:pt x="7093" y="74718"/>
                  </a:lnTo>
                  <a:cubicBezTo>
                    <a:pt x="23593" y="68172"/>
                    <a:pt x="40540" y="62164"/>
                    <a:pt x="57757" y="56784"/>
                  </a:cubicBezTo>
                  <a:cubicBezTo>
                    <a:pt x="97175" y="44284"/>
                    <a:pt x="137491" y="34842"/>
                    <a:pt x="178362" y="28538"/>
                  </a:cubicBezTo>
                  <a:lnTo>
                    <a:pt x="146619" y="-246"/>
                  </a:lnTo>
                  <a:cubicBezTo>
                    <a:pt x="116311" y="15715"/>
                    <a:pt x="84568" y="28717"/>
                    <a:pt x="53722" y="43692"/>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56" name="Google Shape;156;p13"/>
            <p:cNvSpPr/>
            <p:nvPr/>
          </p:nvSpPr>
          <p:spPr>
            <a:xfrm>
              <a:off x="2695941" y="4423208"/>
              <a:ext cx="35867" cy="26900"/>
            </a:xfrm>
            <a:custGeom>
              <a:rect b="b" l="l" r="r" t="t"/>
              <a:pathLst>
                <a:path extrusionOk="0" h="26900" w="35867">
                  <a:moveTo>
                    <a:pt x="10" y="-246"/>
                  </a:moveTo>
                  <a:lnTo>
                    <a:pt x="10" y="26655"/>
                  </a:lnTo>
                  <a:cubicBezTo>
                    <a:pt x="5928" y="22709"/>
                    <a:pt x="11936" y="18943"/>
                    <a:pt x="17944" y="15177"/>
                  </a:cubicBezTo>
                  <a:cubicBezTo>
                    <a:pt x="23952" y="11411"/>
                    <a:pt x="30049" y="7824"/>
                    <a:pt x="35878" y="4148"/>
                  </a:cubicBezTo>
                  <a:cubicBezTo>
                    <a:pt x="23799" y="4013"/>
                    <a:pt x="11766" y="2534"/>
                    <a:pt x="10" y="-246"/>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57" name="Google Shape;157;p13"/>
            <p:cNvSpPr/>
            <p:nvPr/>
          </p:nvSpPr>
          <p:spPr>
            <a:xfrm>
              <a:off x="3015074" y="4242794"/>
              <a:ext cx="81419" cy="72632"/>
            </a:xfrm>
            <a:custGeom>
              <a:rect b="b" l="l" r="r" t="t"/>
              <a:pathLst>
                <a:path extrusionOk="0" h="72632" w="81419">
                  <a:moveTo>
                    <a:pt x="51659" y="8990"/>
                  </a:moveTo>
                  <a:lnTo>
                    <a:pt x="42065" y="11321"/>
                  </a:lnTo>
                  <a:cubicBezTo>
                    <a:pt x="38532" y="13931"/>
                    <a:pt x="34855" y="16325"/>
                    <a:pt x="31036" y="18495"/>
                  </a:cubicBezTo>
                  <a:cubicBezTo>
                    <a:pt x="20813" y="25400"/>
                    <a:pt x="10232" y="31856"/>
                    <a:pt x="10" y="37774"/>
                  </a:cubicBezTo>
                  <a:lnTo>
                    <a:pt x="38209" y="72386"/>
                  </a:lnTo>
                  <a:cubicBezTo>
                    <a:pt x="46728" y="71310"/>
                    <a:pt x="55067" y="70414"/>
                    <a:pt x="63496" y="69696"/>
                  </a:cubicBezTo>
                  <a:cubicBezTo>
                    <a:pt x="69504" y="69158"/>
                    <a:pt x="75422" y="68620"/>
                    <a:pt x="81430" y="68262"/>
                  </a:cubicBezTo>
                  <a:lnTo>
                    <a:pt x="81430" y="-246"/>
                  </a:lnTo>
                  <a:cubicBezTo>
                    <a:pt x="71683" y="3368"/>
                    <a:pt x="61747" y="6452"/>
                    <a:pt x="51659" y="8990"/>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58" name="Google Shape;158;p13"/>
            <p:cNvSpPr/>
            <p:nvPr/>
          </p:nvSpPr>
          <p:spPr>
            <a:xfrm>
              <a:off x="3977047" y="4668723"/>
              <a:ext cx="403242" cy="464397"/>
            </a:xfrm>
            <a:custGeom>
              <a:rect b="b" l="l" r="r" t="t"/>
              <a:pathLst>
                <a:path extrusionOk="0" h="464397" w="403242">
                  <a:moveTo>
                    <a:pt x="401908" y="315300"/>
                  </a:moveTo>
                  <a:cubicBezTo>
                    <a:pt x="334566" y="326419"/>
                    <a:pt x="260499" y="302478"/>
                    <a:pt x="229474" y="238095"/>
                  </a:cubicBezTo>
                  <a:cubicBezTo>
                    <a:pt x="223107" y="224573"/>
                    <a:pt x="215862" y="211481"/>
                    <a:pt x="207774" y="198910"/>
                  </a:cubicBezTo>
                  <a:cubicBezTo>
                    <a:pt x="206967" y="197654"/>
                    <a:pt x="205891" y="196219"/>
                    <a:pt x="204725" y="194695"/>
                  </a:cubicBezTo>
                  <a:lnTo>
                    <a:pt x="202752" y="192723"/>
                  </a:lnTo>
                  <a:cubicBezTo>
                    <a:pt x="190468" y="179631"/>
                    <a:pt x="178362" y="166629"/>
                    <a:pt x="165002" y="154434"/>
                  </a:cubicBezTo>
                  <a:cubicBezTo>
                    <a:pt x="134245" y="126367"/>
                    <a:pt x="100709" y="101439"/>
                    <a:pt x="69504" y="73731"/>
                  </a:cubicBezTo>
                  <a:cubicBezTo>
                    <a:pt x="44172" y="51619"/>
                    <a:pt x="21324" y="26808"/>
                    <a:pt x="1355" y="-246"/>
                  </a:cubicBezTo>
                  <a:lnTo>
                    <a:pt x="1355" y="27641"/>
                  </a:lnTo>
                  <a:lnTo>
                    <a:pt x="10" y="28897"/>
                  </a:lnTo>
                  <a:lnTo>
                    <a:pt x="1355" y="30152"/>
                  </a:lnTo>
                  <a:lnTo>
                    <a:pt x="1355" y="94893"/>
                  </a:lnTo>
                  <a:lnTo>
                    <a:pt x="19289" y="111930"/>
                  </a:lnTo>
                  <a:cubicBezTo>
                    <a:pt x="45831" y="137038"/>
                    <a:pt x="72436" y="162388"/>
                    <a:pt x="99095" y="187970"/>
                  </a:cubicBezTo>
                  <a:lnTo>
                    <a:pt x="148861" y="235494"/>
                  </a:lnTo>
                  <a:lnTo>
                    <a:pt x="161863" y="247869"/>
                  </a:lnTo>
                  <a:cubicBezTo>
                    <a:pt x="202214" y="286158"/>
                    <a:pt x="242566" y="324357"/>
                    <a:pt x="284082" y="361659"/>
                  </a:cubicBezTo>
                  <a:lnTo>
                    <a:pt x="303989" y="379593"/>
                  </a:lnTo>
                  <a:cubicBezTo>
                    <a:pt x="314570" y="389098"/>
                    <a:pt x="325151" y="398424"/>
                    <a:pt x="335732" y="407749"/>
                  </a:cubicBezTo>
                  <a:lnTo>
                    <a:pt x="349272" y="419586"/>
                  </a:lnTo>
                  <a:lnTo>
                    <a:pt x="383974" y="449177"/>
                  </a:lnTo>
                  <a:lnTo>
                    <a:pt x="401908" y="464151"/>
                  </a:lnTo>
                  <a:lnTo>
                    <a:pt x="401908" y="371613"/>
                  </a:lnTo>
                  <a:lnTo>
                    <a:pt x="403253" y="370358"/>
                  </a:lnTo>
                  <a:lnTo>
                    <a:pt x="401908" y="369102"/>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59" name="Google Shape;159;p13"/>
            <p:cNvSpPr/>
            <p:nvPr/>
          </p:nvSpPr>
          <p:spPr>
            <a:xfrm>
              <a:off x="6542307" y="4203250"/>
              <a:ext cx="194403" cy="350607"/>
            </a:xfrm>
            <a:custGeom>
              <a:rect b="b" l="l" r="r" t="t"/>
              <a:pathLst>
                <a:path extrusionOk="0" h="350607" w="194403">
                  <a:moveTo>
                    <a:pt x="36147" y="143404"/>
                  </a:moveTo>
                  <a:lnTo>
                    <a:pt x="19289" y="143404"/>
                  </a:lnTo>
                  <a:lnTo>
                    <a:pt x="19289" y="117221"/>
                  </a:lnTo>
                  <a:cubicBezTo>
                    <a:pt x="13398" y="119077"/>
                    <a:pt x="7408" y="120637"/>
                    <a:pt x="1355" y="121884"/>
                  </a:cubicBezTo>
                  <a:lnTo>
                    <a:pt x="1355" y="150937"/>
                  </a:lnTo>
                  <a:lnTo>
                    <a:pt x="10" y="152192"/>
                  </a:lnTo>
                  <a:lnTo>
                    <a:pt x="1355" y="153447"/>
                  </a:lnTo>
                  <a:lnTo>
                    <a:pt x="1355" y="350361"/>
                  </a:lnTo>
                  <a:cubicBezTo>
                    <a:pt x="7453" y="340498"/>
                    <a:pt x="13371" y="330634"/>
                    <a:pt x="19289" y="320681"/>
                  </a:cubicBezTo>
                  <a:cubicBezTo>
                    <a:pt x="38837" y="288220"/>
                    <a:pt x="57963" y="255339"/>
                    <a:pt x="76678" y="222044"/>
                  </a:cubicBezTo>
                  <a:cubicBezTo>
                    <a:pt x="79726" y="216754"/>
                    <a:pt x="82775" y="211374"/>
                    <a:pt x="85644" y="205993"/>
                  </a:cubicBezTo>
                  <a:cubicBezTo>
                    <a:pt x="93957" y="191225"/>
                    <a:pt x="102143" y="176286"/>
                    <a:pt x="110214" y="161159"/>
                  </a:cubicBezTo>
                  <a:lnTo>
                    <a:pt x="119987" y="143225"/>
                  </a:lnTo>
                  <a:cubicBezTo>
                    <a:pt x="145337" y="96059"/>
                    <a:pt x="170140" y="48238"/>
                    <a:pt x="194413" y="-246"/>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60" name="Google Shape;160;p13"/>
            <p:cNvSpPr/>
            <p:nvPr/>
          </p:nvSpPr>
          <p:spPr>
            <a:xfrm>
              <a:off x="6798313" y="3670614"/>
              <a:ext cx="147147" cy="269097"/>
            </a:xfrm>
            <a:custGeom>
              <a:rect b="b" l="l" r="r" t="t"/>
              <a:pathLst>
                <a:path extrusionOk="0" h="269097" w="147147">
                  <a:moveTo>
                    <a:pt x="145543" y="292"/>
                  </a:moveTo>
                  <a:lnTo>
                    <a:pt x="145005" y="-246"/>
                  </a:lnTo>
                  <a:cubicBezTo>
                    <a:pt x="137832" y="13384"/>
                    <a:pt x="130057" y="26834"/>
                    <a:pt x="121691" y="40105"/>
                  </a:cubicBezTo>
                  <a:cubicBezTo>
                    <a:pt x="99013" y="76923"/>
                    <a:pt x="63217" y="103771"/>
                    <a:pt x="21530" y="115248"/>
                  </a:cubicBezTo>
                  <a:lnTo>
                    <a:pt x="12563" y="123498"/>
                  </a:lnTo>
                  <a:cubicBezTo>
                    <a:pt x="10653" y="152542"/>
                    <a:pt x="6457" y="181379"/>
                    <a:pt x="10" y="209760"/>
                  </a:cubicBezTo>
                  <a:lnTo>
                    <a:pt x="65109" y="268852"/>
                  </a:lnTo>
                  <a:cubicBezTo>
                    <a:pt x="86272" y="223120"/>
                    <a:pt x="107192" y="177272"/>
                    <a:pt x="127878" y="131299"/>
                  </a:cubicBezTo>
                  <a:cubicBezTo>
                    <a:pt x="133886" y="118028"/>
                    <a:pt x="139804" y="104398"/>
                    <a:pt x="145812" y="91396"/>
                  </a:cubicBezTo>
                  <a:lnTo>
                    <a:pt x="145812" y="2803"/>
                  </a:lnTo>
                  <a:lnTo>
                    <a:pt x="147157" y="1548"/>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61" name="Google Shape;161;p13"/>
            <p:cNvSpPr/>
            <p:nvPr/>
          </p:nvSpPr>
          <p:spPr>
            <a:xfrm>
              <a:off x="7825924" y="2305488"/>
              <a:ext cx="10580" cy="6994"/>
            </a:xfrm>
            <a:custGeom>
              <a:rect b="b" l="l" r="r" t="t"/>
              <a:pathLst>
                <a:path extrusionOk="0" h="6994" w="10580">
                  <a:moveTo>
                    <a:pt x="10" y="-246"/>
                  </a:moveTo>
                  <a:lnTo>
                    <a:pt x="10591" y="-246"/>
                  </a:lnTo>
                  <a:cubicBezTo>
                    <a:pt x="7004" y="1996"/>
                    <a:pt x="3507" y="4417"/>
                    <a:pt x="10" y="6748"/>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62" name="Google Shape;162;p13"/>
            <p:cNvSpPr/>
            <p:nvPr/>
          </p:nvSpPr>
          <p:spPr>
            <a:xfrm>
              <a:off x="7840002" y="2298852"/>
              <a:ext cx="5021" cy="4304"/>
            </a:xfrm>
            <a:custGeom>
              <a:rect b="b" l="l" r="r" t="t"/>
              <a:pathLst>
                <a:path extrusionOk="0" h="4304" w="5021">
                  <a:moveTo>
                    <a:pt x="3866" y="-246"/>
                  </a:moveTo>
                  <a:lnTo>
                    <a:pt x="5031" y="830"/>
                  </a:lnTo>
                  <a:lnTo>
                    <a:pt x="10" y="4058"/>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63" name="Google Shape;163;p13"/>
            <p:cNvSpPr/>
            <p:nvPr/>
          </p:nvSpPr>
          <p:spPr>
            <a:xfrm>
              <a:off x="9106760" y="2638072"/>
              <a:ext cx="146430" cy="248383"/>
            </a:xfrm>
            <a:custGeom>
              <a:rect b="b" l="l" r="r" t="t"/>
              <a:pathLst>
                <a:path extrusionOk="0" h="248383" w="146430">
                  <a:moveTo>
                    <a:pt x="120705" y="177837"/>
                  </a:moveTo>
                  <a:cubicBezTo>
                    <a:pt x="88424" y="128161"/>
                    <a:pt x="56592" y="78035"/>
                    <a:pt x="22696" y="29435"/>
                  </a:cubicBezTo>
                  <a:lnTo>
                    <a:pt x="19379" y="26475"/>
                  </a:lnTo>
                  <a:lnTo>
                    <a:pt x="19379" y="24772"/>
                  </a:lnTo>
                  <a:cubicBezTo>
                    <a:pt x="14357" y="17598"/>
                    <a:pt x="9426" y="10425"/>
                    <a:pt x="4314" y="3341"/>
                  </a:cubicBezTo>
                  <a:lnTo>
                    <a:pt x="1445" y="-246"/>
                  </a:lnTo>
                  <a:lnTo>
                    <a:pt x="1445" y="7555"/>
                  </a:lnTo>
                  <a:lnTo>
                    <a:pt x="10" y="8900"/>
                  </a:lnTo>
                  <a:lnTo>
                    <a:pt x="1445" y="10245"/>
                  </a:lnTo>
                  <a:lnTo>
                    <a:pt x="1445" y="95252"/>
                  </a:lnTo>
                  <a:cubicBezTo>
                    <a:pt x="7453" y="102963"/>
                    <a:pt x="13460" y="110765"/>
                    <a:pt x="19379" y="118566"/>
                  </a:cubicBezTo>
                  <a:cubicBezTo>
                    <a:pt x="51122" y="160414"/>
                    <a:pt x="82327" y="203599"/>
                    <a:pt x="112904" y="248138"/>
                  </a:cubicBezTo>
                  <a:lnTo>
                    <a:pt x="146441" y="217740"/>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64" name="Google Shape;164;p13"/>
            <p:cNvSpPr/>
            <p:nvPr/>
          </p:nvSpPr>
          <p:spPr>
            <a:xfrm>
              <a:off x="9229698" y="2871391"/>
              <a:ext cx="280216" cy="494078"/>
            </a:xfrm>
            <a:custGeom>
              <a:rect b="b" l="l" r="r" t="t"/>
              <a:pathLst>
                <a:path extrusionOk="0" h="494078" w="280216">
                  <a:moveTo>
                    <a:pt x="279061" y="301850"/>
                  </a:moveTo>
                  <a:lnTo>
                    <a:pt x="275294" y="299070"/>
                  </a:lnTo>
                  <a:cubicBezTo>
                    <a:pt x="176658" y="218368"/>
                    <a:pt x="102860" y="107447"/>
                    <a:pt x="33187" y="-246"/>
                  </a:cubicBezTo>
                  <a:lnTo>
                    <a:pt x="10" y="29883"/>
                  </a:lnTo>
                  <a:cubicBezTo>
                    <a:pt x="17585" y="55645"/>
                    <a:pt x="34890" y="81801"/>
                    <a:pt x="52017" y="108344"/>
                  </a:cubicBezTo>
                  <a:lnTo>
                    <a:pt x="63585" y="126278"/>
                  </a:lnTo>
                  <a:cubicBezTo>
                    <a:pt x="85464" y="160468"/>
                    <a:pt x="107074" y="195296"/>
                    <a:pt x="128416" y="230742"/>
                  </a:cubicBezTo>
                  <a:cubicBezTo>
                    <a:pt x="131644" y="235943"/>
                    <a:pt x="134782" y="241144"/>
                    <a:pt x="137921" y="246434"/>
                  </a:cubicBezTo>
                  <a:cubicBezTo>
                    <a:pt x="172264" y="303581"/>
                    <a:pt x="205980" y="362018"/>
                    <a:pt x="239157" y="421738"/>
                  </a:cubicBezTo>
                  <a:cubicBezTo>
                    <a:pt x="244448" y="431153"/>
                    <a:pt x="249649" y="440568"/>
                    <a:pt x="254849" y="450073"/>
                  </a:cubicBezTo>
                  <a:cubicBezTo>
                    <a:pt x="256912" y="453750"/>
                    <a:pt x="258975" y="457426"/>
                    <a:pt x="260947" y="461103"/>
                  </a:cubicBezTo>
                  <a:cubicBezTo>
                    <a:pt x="262920" y="464779"/>
                    <a:pt x="263547" y="465676"/>
                    <a:pt x="264713" y="468007"/>
                  </a:cubicBezTo>
                  <a:cubicBezTo>
                    <a:pt x="265431" y="469101"/>
                    <a:pt x="266058" y="470240"/>
                    <a:pt x="266597" y="471415"/>
                  </a:cubicBezTo>
                  <a:lnTo>
                    <a:pt x="278881" y="493832"/>
                  </a:lnTo>
                  <a:lnTo>
                    <a:pt x="278881" y="460296"/>
                  </a:lnTo>
                  <a:lnTo>
                    <a:pt x="280226" y="459040"/>
                  </a:lnTo>
                  <a:lnTo>
                    <a:pt x="278881" y="457785"/>
                  </a:ln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65" name="Google Shape;165;p13"/>
            <p:cNvSpPr/>
            <p:nvPr/>
          </p:nvSpPr>
          <p:spPr>
            <a:xfrm>
              <a:off x="10390467" y="4843937"/>
              <a:ext cx="82764" cy="173241"/>
            </a:xfrm>
            <a:custGeom>
              <a:rect b="b" l="l" r="r" t="t"/>
              <a:pathLst>
                <a:path extrusionOk="0" h="173241" w="82764">
                  <a:moveTo>
                    <a:pt x="62778" y="94176"/>
                  </a:moveTo>
                  <a:cubicBezTo>
                    <a:pt x="39195" y="64531"/>
                    <a:pt x="18213" y="32941"/>
                    <a:pt x="10" y="-246"/>
                  </a:cubicBezTo>
                  <a:lnTo>
                    <a:pt x="10" y="141970"/>
                  </a:lnTo>
                  <a:cubicBezTo>
                    <a:pt x="5928" y="150130"/>
                    <a:pt x="11935" y="158200"/>
                    <a:pt x="17944" y="166180"/>
                  </a:cubicBezTo>
                  <a:lnTo>
                    <a:pt x="23054" y="172995"/>
                  </a:lnTo>
                  <a:lnTo>
                    <a:pt x="82774" y="119194"/>
                  </a:lnTo>
                  <a:cubicBezTo>
                    <a:pt x="76049" y="110675"/>
                    <a:pt x="69234" y="102605"/>
                    <a:pt x="62778" y="94176"/>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66" name="Google Shape;166;p13"/>
            <p:cNvSpPr/>
            <p:nvPr/>
          </p:nvSpPr>
          <p:spPr>
            <a:xfrm>
              <a:off x="10423823" y="4976289"/>
              <a:ext cx="367374" cy="397594"/>
            </a:xfrm>
            <a:custGeom>
              <a:rect b="b" l="l" r="r" t="t"/>
              <a:pathLst>
                <a:path extrusionOk="0" h="397594" w="367374">
                  <a:moveTo>
                    <a:pt x="249381" y="217023"/>
                  </a:moveTo>
                  <a:cubicBezTo>
                    <a:pt x="234944" y="188212"/>
                    <a:pt x="221852" y="159070"/>
                    <a:pt x="210106" y="129596"/>
                  </a:cubicBezTo>
                  <a:cubicBezTo>
                    <a:pt x="155945" y="91997"/>
                    <a:pt x="106089" y="48444"/>
                    <a:pt x="61613" y="-246"/>
                  </a:cubicBezTo>
                  <a:lnTo>
                    <a:pt x="1982" y="53556"/>
                  </a:lnTo>
                  <a:lnTo>
                    <a:pt x="10" y="53556"/>
                  </a:lnTo>
                  <a:lnTo>
                    <a:pt x="818" y="54632"/>
                  </a:lnTo>
                  <a:cubicBezTo>
                    <a:pt x="5211" y="60281"/>
                    <a:pt x="9785" y="65930"/>
                    <a:pt x="13999" y="71490"/>
                  </a:cubicBezTo>
                  <a:cubicBezTo>
                    <a:pt x="24669" y="85209"/>
                    <a:pt x="35520" y="98390"/>
                    <a:pt x="46369" y="111751"/>
                  </a:cubicBezTo>
                  <a:cubicBezTo>
                    <a:pt x="141867" y="227155"/>
                    <a:pt x="242117" y="321398"/>
                    <a:pt x="349451" y="386767"/>
                  </a:cubicBezTo>
                  <a:lnTo>
                    <a:pt x="349451" y="386767"/>
                  </a:lnTo>
                  <a:cubicBezTo>
                    <a:pt x="355369" y="390354"/>
                    <a:pt x="361378" y="393941"/>
                    <a:pt x="367385" y="397348"/>
                  </a:cubicBezTo>
                  <a:lnTo>
                    <a:pt x="367385" y="389637"/>
                  </a:lnTo>
                  <a:cubicBezTo>
                    <a:pt x="319950" y="338104"/>
                    <a:pt x="280137" y="279962"/>
                    <a:pt x="249381" y="217023"/>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67" name="Google Shape;167;p13"/>
            <p:cNvSpPr/>
            <p:nvPr/>
          </p:nvSpPr>
          <p:spPr>
            <a:xfrm>
              <a:off x="11673365" y="4642181"/>
              <a:ext cx="329266" cy="563750"/>
            </a:xfrm>
            <a:custGeom>
              <a:rect b="b" l="l" r="r" t="t"/>
              <a:pathLst>
                <a:path extrusionOk="0" h="563750" w="329266">
                  <a:moveTo>
                    <a:pt x="89052" y="395644"/>
                  </a:moveTo>
                  <a:cubicBezTo>
                    <a:pt x="67711" y="428338"/>
                    <a:pt x="36506" y="453445"/>
                    <a:pt x="10" y="467380"/>
                  </a:cubicBezTo>
                  <a:lnTo>
                    <a:pt x="10" y="563505"/>
                  </a:lnTo>
                  <a:cubicBezTo>
                    <a:pt x="6018" y="556959"/>
                    <a:pt x="12026" y="550324"/>
                    <a:pt x="17944" y="543509"/>
                  </a:cubicBezTo>
                  <a:cubicBezTo>
                    <a:pt x="38299" y="520195"/>
                    <a:pt x="58385" y="495536"/>
                    <a:pt x="78023" y="469263"/>
                  </a:cubicBezTo>
                  <a:cubicBezTo>
                    <a:pt x="81610" y="464537"/>
                    <a:pt x="85196" y="459695"/>
                    <a:pt x="88783" y="454737"/>
                  </a:cubicBezTo>
                  <a:cubicBezTo>
                    <a:pt x="100171" y="439071"/>
                    <a:pt x="111469" y="422877"/>
                    <a:pt x="122678" y="406135"/>
                  </a:cubicBezTo>
                  <a:lnTo>
                    <a:pt x="134514" y="388202"/>
                  </a:lnTo>
                  <a:cubicBezTo>
                    <a:pt x="152807" y="360108"/>
                    <a:pt x="170741" y="330607"/>
                    <a:pt x="188315" y="299698"/>
                  </a:cubicBezTo>
                  <a:cubicBezTo>
                    <a:pt x="197282" y="284006"/>
                    <a:pt x="206249" y="267955"/>
                    <a:pt x="215216" y="251725"/>
                  </a:cubicBezTo>
                  <a:cubicBezTo>
                    <a:pt x="218176" y="246345"/>
                    <a:pt x="221045" y="240875"/>
                    <a:pt x="224183" y="235405"/>
                  </a:cubicBezTo>
                  <a:cubicBezTo>
                    <a:pt x="230102" y="224107"/>
                    <a:pt x="236110" y="212540"/>
                    <a:pt x="242117" y="200972"/>
                  </a:cubicBezTo>
                  <a:cubicBezTo>
                    <a:pt x="249471" y="186446"/>
                    <a:pt x="256823" y="171829"/>
                    <a:pt x="263997" y="156945"/>
                  </a:cubicBezTo>
                  <a:cubicBezTo>
                    <a:pt x="278613" y="127058"/>
                    <a:pt x="292870" y="96212"/>
                    <a:pt x="306949" y="64406"/>
                  </a:cubicBezTo>
                  <a:cubicBezTo>
                    <a:pt x="309638" y="58488"/>
                    <a:pt x="312239" y="52480"/>
                    <a:pt x="314840" y="46472"/>
                  </a:cubicBezTo>
                  <a:cubicBezTo>
                    <a:pt x="319681" y="35443"/>
                    <a:pt x="324524" y="24413"/>
                    <a:pt x="329276" y="13204"/>
                  </a:cubicBezTo>
                  <a:lnTo>
                    <a:pt x="314481" y="-246"/>
                  </a:lnTo>
                  <a:cubicBezTo>
                    <a:pt x="249381" y="137190"/>
                    <a:pt x="174058" y="269524"/>
                    <a:pt x="89052" y="395644"/>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68" name="Google Shape;168;p13"/>
            <p:cNvSpPr/>
            <p:nvPr/>
          </p:nvSpPr>
          <p:spPr>
            <a:xfrm>
              <a:off x="11995009" y="4447598"/>
              <a:ext cx="78550" cy="190188"/>
            </a:xfrm>
            <a:custGeom>
              <a:rect b="b" l="l" r="r" t="t"/>
              <a:pathLst>
                <a:path extrusionOk="0" h="190188" w="78550">
                  <a:moveTo>
                    <a:pt x="38209" y="93817"/>
                  </a:moveTo>
                  <a:cubicBezTo>
                    <a:pt x="25924" y="121704"/>
                    <a:pt x="13102" y="149412"/>
                    <a:pt x="10" y="177120"/>
                  </a:cubicBezTo>
                  <a:lnTo>
                    <a:pt x="14178" y="189943"/>
                  </a:lnTo>
                  <a:cubicBezTo>
                    <a:pt x="29960" y="152461"/>
                    <a:pt x="45473" y="114199"/>
                    <a:pt x="60626" y="75166"/>
                  </a:cubicBezTo>
                  <a:cubicBezTo>
                    <a:pt x="66635" y="59743"/>
                    <a:pt x="72553" y="44230"/>
                    <a:pt x="78560" y="28628"/>
                  </a:cubicBezTo>
                  <a:lnTo>
                    <a:pt x="78560" y="-246"/>
                  </a:lnTo>
                  <a:cubicBezTo>
                    <a:pt x="65469" y="31255"/>
                    <a:pt x="52018" y="62612"/>
                    <a:pt x="38209" y="93817"/>
                  </a:cubicBezTo>
                  <a:close/>
                </a:path>
              </a:pathLst>
            </a:custGeom>
            <a:solidFill>
              <a:srgbClr val="022B39"/>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sp>
        <p:nvSpPr>
          <p:cNvPr id="169" name="Google Shape;169;p13"/>
          <p:cNvSpPr/>
          <p:nvPr/>
        </p:nvSpPr>
        <p:spPr>
          <a:xfrm>
            <a:off x="1" y="1633106"/>
            <a:ext cx="9143999" cy="2557205"/>
          </a:xfrm>
          <a:custGeom>
            <a:rect b="b" l="l" r="r" t="t"/>
            <a:pathLst>
              <a:path extrusionOk="0" h="3455682" w="12191999">
                <a:moveTo>
                  <a:pt x="8222721" y="6"/>
                </a:moveTo>
                <a:cubicBezTo>
                  <a:pt x="8599332" y="-1339"/>
                  <a:pt x="8939089" y="199699"/>
                  <a:pt x="9261989" y="614420"/>
                </a:cubicBezTo>
                <a:cubicBezTo>
                  <a:pt x="9536197" y="966551"/>
                  <a:pt x="9764137" y="1424224"/>
                  <a:pt x="9984723" y="1866921"/>
                </a:cubicBezTo>
                <a:cubicBezTo>
                  <a:pt x="10345642" y="2591808"/>
                  <a:pt x="10686386" y="3275985"/>
                  <a:pt x="11127380" y="3275985"/>
                </a:cubicBezTo>
                <a:lnTo>
                  <a:pt x="11132491" y="3275985"/>
                </a:lnTo>
                <a:cubicBezTo>
                  <a:pt x="11359623" y="3273205"/>
                  <a:pt x="11542907" y="3136011"/>
                  <a:pt x="11709512" y="2844227"/>
                </a:cubicBezTo>
                <a:cubicBezTo>
                  <a:pt x="11869214" y="2564459"/>
                  <a:pt x="11992689" y="2180674"/>
                  <a:pt x="12123337" y="1774382"/>
                </a:cubicBezTo>
                <a:cubicBezTo>
                  <a:pt x="12145215" y="1706350"/>
                  <a:pt x="12167365" y="1637843"/>
                  <a:pt x="12189782" y="1568860"/>
                </a:cubicBezTo>
                <a:lnTo>
                  <a:pt x="12191999" y="1569543"/>
                </a:lnTo>
                <a:lnTo>
                  <a:pt x="12191999" y="2153883"/>
                </a:lnTo>
                <a:lnTo>
                  <a:pt x="12122424" y="2355705"/>
                </a:lnTo>
                <a:cubicBezTo>
                  <a:pt x="12045711" y="2569453"/>
                  <a:pt x="11964421" y="2765811"/>
                  <a:pt x="11869662" y="2931655"/>
                </a:cubicBezTo>
                <a:cubicBezTo>
                  <a:pt x="11670596" y="3280378"/>
                  <a:pt x="11430282" y="3451737"/>
                  <a:pt x="11134373" y="3455323"/>
                </a:cubicBezTo>
                <a:lnTo>
                  <a:pt x="11126662" y="3455323"/>
                </a:lnTo>
                <a:cubicBezTo>
                  <a:pt x="10571519" y="3455323"/>
                  <a:pt x="10206116" y="2721828"/>
                  <a:pt x="9819373" y="1945471"/>
                </a:cubicBezTo>
                <a:cubicBezTo>
                  <a:pt x="9602822" y="1510665"/>
                  <a:pt x="9378828" y="1061063"/>
                  <a:pt x="9115648" y="723099"/>
                </a:cubicBezTo>
                <a:cubicBezTo>
                  <a:pt x="8831217" y="357248"/>
                  <a:pt x="8540061" y="179703"/>
                  <a:pt x="8226218" y="179703"/>
                </a:cubicBezTo>
                <a:lnTo>
                  <a:pt x="8223349" y="179703"/>
                </a:lnTo>
                <a:cubicBezTo>
                  <a:pt x="7649465" y="181676"/>
                  <a:pt x="7344589" y="867198"/>
                  <a:pt x="7023035" y="1592892"/>
                </a:cubicBezTo>
                <a:cubicBezTo>
                  <a:pt x="6826659" y="2035230"/>
                  <a:pt x="6623648" y="2492634"/>
                  <a:pt x="6342803" y="2844944"/>
                </a:cubicBezTo>
                <a:cubicBezTo>
                  <a:pt x="6015331" y="3255809"/>
                  <a:pt x="5631458" y="3455593"/>
                  <a:pt x="5169570" y="3455682"/>
                </a:cubicBezTo>
                <a:lnTo>
                  <a:pt x="5165446" y="3455682"/>
                </a:lnTo>
                <a:cubicBezTo>
                  <a:pt x="4719699" y="3454517"/>
                  <a:pt x="4396620" y="3145516"/>
                  <a:pt x="4084302" y="2846827"/>
                </a:cubicBezTo>
                <a:cubicBezTo>
                  <a:pt x="3763376" y="2539890"/>
                  <a:pt x="3460293" y="2249988"/>
                  <a:pt x="3050684" y="2307018"/>
                </a:cubicBezTo>
                <a:cubicBezTo>
                  <a:pt x="2728323" y="2351853"/>
                  <a:pt x="2524235" y="2572080"/>
                  <a:pt x="2308222" y="2805131"/>
                </a:cubicBezTo>
                <a:cubicBezTo>
                  <a:pt x="2070867" y="3061137"/>
                  <a:pt x="1801859" y="3351307"/>
                  <a:pt x="1341497" y="3430396"/>
                </a:cubicBezTo>
                <a:cubicBezTo>
                  <a:pt x="938680" y="3499598"/>
                  <a:pt x="503115" y="3389204"/>
                  <a:pt x="45135" y="3102217"/>
                </a:cubicBezTo>
                <a:lnTo>
                  <a:pt x="0" y="3071658"/>
                </a:lnTo>
                <a:lnTo>
                  <a:pt x="0" y="2852990"/>
                </a:lnTo>
                <a:lnTo>
                  <a:pt x="101483" y="2924065"/>
                </a:lnTo>
                <a:cubicBezTo>
                  <a:pt x="535288" y="3206210"/>
                  <a:pt x="940989" y="3317065"/>
                  <a:pt x="1309754" y="3253747"/>
                </a:cubicBezTo>
                <a:cubicBezTo>
                  <a:pt x="1708244" y="3185329"/>
                  <a:pt x="1944075" y="2930937"/>
                  <a:pt x="2172283" y="2684705"/>
                </a:cubicBezTo>
                <a:cubicBezTo>
                  <a:pt x="2400492" y="2438474"/>
                  <a:pt x="2636950" y="2183454"/>
                  <a:pt x="3024769" y="2129473"/>
                </a:cubicBezTo>
                <a:cubicBezTo>
                  <a:pt x="3523958" y="2059531"/>
                  <a:pt x="3874027" y="2394535"/>
                  <a:pt x="4212260" y="2718241"/>
                </a:cubicBezTo>
                <a:cubicBezTo>
                  <a:pt x="4511935" y="3004287"/>
                  <a:pt x="4795111" y="3274998"/>
                  <a:pt x="5165893" y="3275985"/>
                </a:cubicBezTo>
                <a:lnTo>
                  <a:pt x="5169480" y="3275985"/>
                </a:lnTo>
                <a:cubicBezTo>
                  <a:pt x="6075948" y="3275985"/>
                  <a:pt x="6471838" y="2383954"/>
                  <a:pt x="6854726" y="1521156"/>
                </a:cubicBezTo>
                <a:cubicBezTo>
                  <a:pt x="7026712" y="1133605"/>
                  <a:pt x="7189192" y="767485"/>
                  <a:pt x="7394714" y="487807"/>
                </a:cubicBezTo>
                <a:cubicBezTo>
                  <a:pt x="7635118" y="160693"/>
                  <a:pt x="7905829" y="1082"/>
                  <a:pt x="8222721" y="6"/>
                </a:cubicBezTo>
                <a:close/>
              </a:path>
            </a:pathLst>
          </a:custGeom>
          <a:solidFill>
            <a:schemeClr val="accent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70" name="Google Shape;170;p13"/>
          <p:cNvSpPr/>
          <p:nvPr/>
        </p:nvSpPr>
        <p:spPr>
          <a:xfrm>
            <a:off x="5582944" y="407742"/>
            <a:ext cx="1589271" cy="298085"/>
          </a:xfrm>
          <a:custGeom>
            <a:rect b="b" l="l" r="r" t="t"/>
            <a:pathLst>
              <a:path extrusionOk="0" h="397447" w="2119028">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71" name="Google Shape;171;p13"/>
          <p:cNvSpPr/>
          <p:nvPr/>
        </p:nvSpPr>
        <p:spPr>
          <a:xfrm>
            <a:off x="289748" y="1970267"/>
            <a:ext cx="1589271" cy="298163"/>
          </a:xfrm>
          <a:custGeom>
            <a:rect b="b" l="l" r="r" t="t"/>
            <a:pathLst>
              <a:path extrusionOk="0" h="397551" w="2119028">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172" name="Google Shape;172;p13"/>
          <p:cNvSpPr/>
          <p:nvPr/>
        </p:nvSpPr>
        <p:spPr>
          <a:xfrm>
            <a:off x="7428570" y="1725057"/>
            <a:ext cx="810198" cy="167705"/>
          </a:xfrm>
          <a:custGeom>
            <a:rect b="b" l="l" r="r" t="t"/>
            <a:pathLst>
              <a:path extrusionOk="0" h="223607" w="1080264">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56" name="Shape 256"/>
        <p:cNvGrpSpPr/>
        <p:nvPr/>
      </p:nvGrpSpPr>
      <p:grpSpPr>
        <a:xfrm>
          <a:off x="0" y="0"/>
          <a:ext cx="0" cy="0"/>
          <a:chOff x="0" y="0"/>
          <a:chExt cx="0" cy="0"/>
        </a:xfrm>
      </p:grpSpPr>
      <p:sp>
        <p:nvSpPr>
          <p:cNvPr id="257" name="Google Shape;257;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58" name="Google Shape;258;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59" name="Google Shape;259;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10.png"/><Relationship Id="rId11" Type="http://schemas.openxmlformats.org/officeDocument/2006/relationships/image" Target="../media/image16.jpg"/><Relationship Id="rId10" Type="http://schemas.openxmlformats.org/officeDocument/2006/relationships/image" Target="../media/image14.png"/><Relationship Id="rId9" Type="http://schemas.openxmlformats.org/officeDocument/2006/relationships/image" Target="../media/image19.png"/><Relationship Id="rId5" Type="http://schemas.openxmlformats.org/officeDocument/2006/relationships/image" Target="../media/image7.png"/><Relationship Id="rId6" Type="http://schemas.openxmlformats.org/officeDocument/2006/relationships/hyperlink" Target="http://www.youtube.com/watch?v=qq1Whusk8No" TargetMode="External"/><Relationship Id="rId7" Type="http://schemas.openxmlformats.org/officeDocument/2006/relationships/image" Target="../media/image22.jpg"/><Relationship Id="rId8"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21.png"/><Relationship Id="rId7" Type="http://schemas.openxmlformats.org/officeDocument/2006/relationships/image" Target="../media/image20.png"/><Relationship Id="rId8"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13.png"/><Relationship Id="rId5"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10.png"/><Relationship Id="rId5"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13.png"/><Relationship Id="rId5"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5.png"/><Relationship Id="rId4" Type="http://schemas.openxmlformats.org/officeDocument/2006/relationships/image" Target="../media/image13.png"/><Relationship Id="rId5"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0.png"/><Relationship Id="rId4" Type="http://schemas.openxmlformats.org/officeDocument/2006/relationships/image" Target="../media/image10.png"/><Relationship Id="rId5"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24.png"/><Relationship Id="rId7"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26.png"/><Relationship Id="rId7"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0.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5.png"/><Relationship Id="rId4" Type="http://schemas.openxmlformats.org/officeDocument/2006/relationships/image" Target="../media/image13.png"/><Relationship Id="rId5" Type="http://schemas.openxmlformats.org/officeDocument/2006/relationships/image" Target="../media/image1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0.png"/><Relationship Id="rId4" Type="http://schemas.openxmlformats.org/officeDocument/2006/relationships/image" Target="../media/image10.png"/><Relationship Id="rId5" Type="http://schemas.openxmlformats.org/officeDocument/2006/relationships/image" Target="../media/image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32.png"/><Relationship Id="rId7"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10.png"/><Relationship Id="rId5"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hyperlink" Target="http://www.youtube.com/watch?v=qybUFnY7Y8w" TargetMode="External"/><Relationship Id="rId7" Type="http://schemas.openxmlformats.org/officeDocument/2006/relationships/image" Target="../media/image3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0.pn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5.png"/><Relationship Id="rId4" Type="http://schemas.openxmlformats.org/officeDocument/2006/relationships/image" Target="../media/image13.png"/><Relationship Id="rId5" Type="http://schemas.openxmlformats.org/officeDocument/2006/relationships/image" Target="../media/image1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30.png"/><Relationship Id="rId4" Type="http://schemas.openxmlformats.org/officeDocument/2006/relationships/image" Target="../media/image10.png"/><Relationship Id="rId5" Type="http://schemas.openxmlformats.org/officeDocument/2006/relationships/image" Target="../media/image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34.jpg"/><Relationship Id="rId7" Type="http://schemas.openxmlformats.org/officeDocument/2006/relationships/hyperlink" Target="http://www.youtube.com/watch?v=g7PCSiVdFME" TargetMode="External"/><Relationship Id="rId8" Type="http://schemas.openxmlformats.org/officeDocument/2006/relationships/image" Target="../media/image3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hyperlink" Target="http://www.youtube.com/watch?v=rfQhfJXtc64" TargetMode="External"/><Relationship Id="rId7" Type="http://schemas.openxmlformats.org/officeDocument/2006/relationships/image" Target="../media/image4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hyperlink" Target="http://www.youtube.com/watch?v=M4LJ1-R7WOM" TargetMode="External"/><Relationship Id="rId7" Type="http://schemas.openxmlformats.org/officeDocument/2006/relationships/image" Target="../media/image4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1.xml"/><Relationship Id="rId3" Type="http://schemas.openxmlformats.org/officeDocument/2006/relationships/slide" Target="/ppt/slides/slide62.xml"/><Relationship Id="rId4" Type="http://schemas.openxmlformats.org/officeDocument/2006/relationships/slide" Target="/ppt/slides/slide63.xml"/><Relationship Id="rId9" Type="http://schemas.openxmlformats.org/officeDocument/2006/relationships/image" Target="../media/image35.gif"/><Relationship Id="rId5" Type="http://schemas.openxmlformats.org/officeDocument/2006/relationships/slide" Target="/ppt/slides/slide64.xml"/><Relationship Id="rId6" Type="http://schemas.openxmlformats.org/officeDocument/2006/relationships/slide" Target="/ppt/slides/slide65.xml"/><Relationship Id="rId7" Type="http://schemas.openxmlformats.org/officeDocument/2006/relationships/slide" Target="/ppt/slides/slide66.xml"/><Relationship Id="rId8" Type="http://schemas.openxmlformats.org/officeDocument/2006/relationships/slide" Target="/ppt/slides/slide6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2.xml"/><Relationship Id="rId3" Type="http://schemas.openxmlformats.org/officeDocument/2006/relationships/slide" Target="/ppt/slides/slide6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3.xml"/><Relationship Id="rId3" Type="http://schemas.openxmlformats.org/officeDocument/2006/relationships/slide" Target="/ppt/slides/slide6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4.xml"/><Relationship Id="rId3" Type="http://schemas.openxmlformats.org/officeDocument/2006/relationships/slide" Target="/ppt/slides/slide6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5.xml"/><Relationship Id="rId3" Type="http://schemas.openxmlformats.org/officeDocument/2006/relationships/slide" Target="/ppt/slides/slide6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6.xml"/><Relationship Id="rId3" Type="http://schemas.openxmlformats.org/officeDocument/2006/relationships/slide" Target="/ppt/slides/slide6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7.xml"/><Relationship Id="rId3" Type="http://schemas.openxmlformats.org/officeDocument/2006/relationships/hyperlink" Target="https://en.wikipedia.org/wiki/Great_Blizzard_of_1888" TargetMode="External"/><Relationship Id="rId4" Type="http://schemas.openxmlformats.org/officeDocument/2006/relationships/slide" Target="/ppt/slides/slide61.xml"/><Relationship Id="rId5" Type="http://schemas.openxmlformats.org/officeDocument/2006/relationships/image" Target="../media/image10.png"/><Relationship Id="rId6" Type="http://schemas.openxmlformats.org/officeDocument/2006/relationships/slide" Target="/ppt/slides/slide6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3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39.jpg"/><Relationship Id="rId5" Type="http://schemas.openxmlformats.org/officeDocument/2006/relationships/image" Target="../media/image7.png"/><Relationship Id="rId6" Type="http://schemas.openxmlformats.org/officeDocument/2006/relationships/hyperlink" Target="http://www.youtube.com/watch?v=cDgJB0VtJMI" TargetMode="External"/><Relationship Id="rId7" Type="http://schemas.openxmlformats.org/officeDocument/2006/relationships/image" Target="../media/image44.jpg"/><Relationship Id="rId8" Type="http://schemas.openxmlformats.org/officeDocument/2006/relationships/hyperlink" Target="http://www.youtube.com/watch?v=UByZhF7siLo"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0.png"/><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25.png"/><Relationship Id="rId4" Type="http://schemas.openxmlformats.org/officeDocument/2006/relationships/image" Target="../media/image13.png"/><Relationship Id="rId5" Type="http://schemas.openxmlformats.org/officeDocument/2006/relationships/image" Target="../media/image1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30.png"/><Relationship Id="rId4" Type="http://schemas.openxmlformats.org/officeDocument/2006/relationships/image" Target="../media/image10.png"/><Relationship Id="rId5" Type="http://schemas.openxmlformats.org/officeDocument/2006/relationships/image" Target="../media/image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48.png"/><Relationship Id="rId7" Type="http://schemas.openxmlformats.org/officeDocument/2006/relationships/image" Target="../media/image4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4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59.png"/><Relationship Id="rId7" Type="http://schemas.openxmlformats.org/officeDocument/2006/relationships/image" Target="../media/image5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49.png"/><Relationship Id="rId5" Type="http://schemas.openxmlformats.org/officeDocument/2006/relationships/image" Target="../media/image7.png"/><Relationship Id="rId6" Type="http://schemas.openxmlformats.org/officeDocument/2006/relationships/image" Target="../media/image55.png"/><Relationship Id="rId7" Type="http://schemas.openxmlformats.org/officeDocument/2006/relationships/image" Target="../media/image53.png"/><Relationship Id="rId8" Type="http://schemas.openxmlformats.org/officeDocument/2006/relationships/image" Target="../media/image5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45.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51.png"/><Relationship Id="rId7" Type="http://schemas.openxmlformats.org/officeDocument/2006/relationships/image" Target="../media/image5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54.png"/><Relationship Id="rId7" Type="http://schemas.openxmlformats.org/officeDocument/2006/relationships/image" Target="../media/image5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50.png"/><Relationship Id="rId7" Type="http://schemas.openxmlformats.org/officeDocument/2006/relationships/image" Target="../media/image6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39.jpg"/><Relationship Id="rId5" Type="http://schemas.openxmlformats.org/officeDocument/2006/relationships/image" Target="../media/image7.png"/><Relationship Id="rId6" Type="http://schemas.openxmlformats.org/officeDocument/2006/relationships/hyperlink" Target="http://www.youtube.com/watch?v=cDgJB0VtJMI" TargetMode="External"/><Relationship Id="rId7" Type="http://schemas.openxmlformats.org/officeDocument/2006/relationships/image" Target="../media/image44.jpg"/><Relationship Id="rId8" Type="http://schemas.openxmlformats.org/officeDocument/2006/relationships/hyperlink" Target="http://www.youtube.com/watch?v=UByZhF7siLo"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10.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302" name="Shape 302"/>
        <p:cNvGrpSpPr/>
        <p:nvPr/>
      </p:nvGrpSpPr>
      <p:grpSpPr>
        <a:xfrm>
          <a:off x="0" y="0"/>
          <a:ext cx="0" cy="0"/>
          <a:chOff x="0" y="0"/>
          <a:chExt cx="0" cy="0"/>
        </a:xfrm>
      </p:grpSpPr>
      <p:sp>
        <p:nvSpPr>
          <p:cNvPr id="303" name="Google Shape;303;p32"/>
          <p:cNvSpPr/>
          <p:nvPr/>
        </p:nvSpPr>
        <p:spPr>
          <a:xfrm>
            <a:off x="0" y="0"/>
            <a:ext cx="9152400" cy="51435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2"/>
          <p:cNvSpPr txBox="1"/>
          <p:nvPr>
            <p:ph type="ctrTitle"/>
          </p:nvPr>
        </p:nvSpPr>
        <p:spPr>
          <a:xfrm>
            <a:off x="690725" y="2331375"/>
            <a:ext cx="4146000" cy="123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UNLEASHED</a:t>
            </a:r>
            <a:endParaRPr b="1" sz="4800">
              <a:solidFill>
                <a:schemeClr val="lt1"/>
              </a:solidFill>
              <a:latin typeface="Roboto Condensed"/>
              <a:ea typeface="Roboto Condensed"/>
              <a:cs typeface="Roboto Condensed"/>
              <a:sym typeface="Roboto Condensed"/>
            </a:endParaRPr>
          </a:p>
        </p:txBody>
      </p:sp>
      <p:cxnSp>
        <p:nvCxnSpPr>
          <p:cNvPr id="305" name="Google Shape;305;p32"/>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306" name="Google Shape;306;p32"/>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307" name="Google Shape;307;p32"/>
          <p:cNvPicPr preferRelativeResize="0"/>
          <p:nvPr/>
        </p:nvPicPr>
        <p:blipFill rotWithShape="1">
          <a:blip r:embed="rId4">
            <a:alphaModFix/>
          </a:blip>
          <a:srcRect b="30219" l="-822" r="18618" t="3379"/>
          <a:stretch/>
        </p:blipFill>
        <p:spPr>
          <a:xfrm>
            <a:off x="4872050" y="1685925"/>
            <a:ext cx="4280349" cy="3457574"/>
          </a:xfrm>
          <a:prstGeom prst="rect">
            <a:avLst/>
          </a:prstGeom>
          <a:noFill/>
          <a:ln>
            <a:noFill/>
          </a:ln>
        </p:spPr>
      </p:pic>
      <p:pic>
        <p:nvPicPr>
          <p:cNvPr id="308" name="Google Shape;308;p32"/>
          <p:cNvPicPr preferRelativeResize="0"/>
          <p:nvPr/>
        </p:nvPicPr>
        <p:blipFill rotWithShape="1">
          <a:blip r:embed="rId5">
            <a:alphaModFix/>
          </a:blip>
          <a:srcRect b="43479" l="18085" r="19398" t="19440"/>
          <a:stretch/>
        </p:blipFill>
        <p:spPr>
          <a:xfrm>
            <a:off x="4328800" y="1514150"/>
            <a:ext cx="4431000" cy="26280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4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Experiment!</a:t>
            </a:r>
            <a:endParaRPr b="1">
              <a:solidFill>
                <a:srgbClr val="1F3A93"/>
              </a:solidFill>
              <a:latin typeface="Roboto Condensed"/>
              <a:ea typeface="Roboto Condensed"/>
              <a:cs typeface="Roboto Condensed"/>
              <a:sym typeface="Roboto Condensed"/>
            </a:endParaRPr>
          </a:p>
        </p:txBody>
      </p:sp>
      <p:cxnSp>
        <p:nvCxnSpPr>
          <p:cNvPr id="413" name="Google Shape;413;p4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14" name="Google Shape;414;p41"/>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415" name="Google Shape;415;p4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416" name="Google Shape;416;p41"/>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descr="The SICK Science series was created by Steve Spangler. &#10;© 2010 Steve Spangler, Inc. All Rights Reserved&#10;&#10;Steve Spangler is a bestselling author, STEM educator and Emmy award-winning television personality with more than 1,500 television appearances to his credit. Steve is also a regular guest on the Ellen DeGeneres Show.&#10;&#10;What’s Steve doing now? ► https://linktr.ee/stevespangler&#10;&#10;Watch Steve’s syndicated television series ►  https://bit.ly/2KaO0fT&#10;&#10;Follow Steve’s Daily Posts on…&#10;&#10;INSTAGRAM  ►  https://www.instagram.com/stevespangler/&#10;FACEBOOK  ► https://www.facebook.com/stevespangler&#10;TIKTOK  ► https://www.tiktok.com/@stevespangler&#10;&#10;Other Channels…&#10;&#10;The Spangler Effect ► https://www.youtube.com/user/TheSpanglerEffect&#10;Spangler Science TV ► https://www.youtube.com/user/SpanglerScienceTV" id="417" name="Google Shape;417;p41" title="The Coin Drop - Sick Science! #005">
            <a:hlinkClick r:id="rId6"/>
          </p:cNvPr>
          <p:cNvPicPr preferRelativeResize="0"/>
          <p:nvPr/>
        </p:nvPicPr>
        <p:blipFill>
          <a:blip r:embed="rId7">
            <a:alphaModFix/>
          </a:blip>
          <a:stretch>
            <a:fillRect/>
          </a:stretch>
        </p:blipFill>
        <p:spPr>
          <a:xfrm>
            <a:off x="4427125" y="2886200"/>
            <a:ext cx="2811226" cy="2108425"/>
          </a:xfrm>
          <a:prstGeom prst="rect">
            <a:avLst/>
          </a:prstGeom>
          <a:noFill/>
          <a:ln>
            <a:noFill/>
          </a:ln>
        </p:spPr>
      </p:pic>
      <p:grpSp>
        <p:nvGrpSpPr>
          <p:cNvPr id="418" name="Google Shape;418;p41"/>
          <p:cNvGrpSpPr/>
          <p:nvPr/>
        </p:nvGrpSpPr>
        <p:grpSpPr>
          <a:xfrm>
            <a:off x="237333" y="4632422"/>
            <a:ext cx="3783413" cy="404211"/>
            <a:chOff x="4867300" y="1166049"/>
            <a:chExt cx="3819700" cy="457200"/>
          </a:xfrm>
        </p:grpSpPr>
        <p:sp>
          <p:nvSpPr>
            <p:cNvPr id="419" name="Google Shape;419;p41"/>
            <p:cNvSpPr/>
            <p:nvPr/>
          </p:nvSpPr>
          <p:spPr>
            <a:xfrm rot="-5400000">
              <a:off x="6621800" y="-441951"/>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41"/>
            <p:cNvSpPr/>
            <p:nvPr/>
          </p:nvSpPr>
          <p:spPr>
            <a:xfrm>
              <a:off x="4867300" y="12287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421" name="Google Shape;421;p41"/>
            <p:cNvSpPr txBox="1"/>
            <p:nvPr/>
          </p:nvSpPr>
          <p:spPr>
            <a:xfrm>
              <a:off x="5613025" y="12287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What is the reference point? </a:t>
              </a:r>
              <a:endParaRPr>
                <a:solidFill>
                  <a:srgbClr val="202124"/>
                </a:solidFill>
                <a:latin typeface="Google Sans"/>
                <a:ea typeface="Google Sans"/>
                <a:cs typeface="Google Sans"/>
                <a:sym typeface="Google Sans"/>
              </a:endParaRPr>
            </a:p>
          </p:txBody>
        </p:sp>
      </p:grpSp>
      <p:grpSp>
        <p:nvGrpSpPr>
          <p:cNvPr id="422" name="Google Shape;422;p41"/>
          <p:cNvGrpSpPr/>
          <p:nvPr/>
        </p:nvGrpSpPr>
        <p:grpSpPr>
          <a:xfrm>
            <a:off x="237333" y="4053309"/>
            <a:ext cx="3783413" cy="404211"/>
            <a:chOff x="4867300" y="2385249"/>
            <a:chExt cx="3819700" cy="457200"/>
          </a:xfrm>
        </p:grpSpPr>
        <p:sp>
          <p:nvSpPr>
            <p:cNvPr id="423" name="Google Shape;423;p41"/>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1"/>
            <p:cNvSpPr/>
            <p:nvPr/>
          </p:nvSpPr>
          <p:spPr>
            <a:xfrm>
              <a:off x="4867300" y="24479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425" name="Google Shape;425;p41"/>
            <p:cNvSpPr txBox="1"/>
            <p:nvPr/>
          </p:nvSpPr>
          <p:spPr>
            <a:xfrm>
              <a:off x="5613025" y="24479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What causes the penny to fall? </a:t>
              </a:r>
              <a:endParaRPr>
                <a:solidFill>
                  <a:srgbClr val="202124"/>
                </a:solidFill>
                <a:latin typeface="Google Sans"/>
                <a:ea typeface="Google Sans"/>
                <a:cs typeface="Google Sans"/>
                <a:sym typeface="Google Sans"/>
              </a:endParaRPr>
            </a:p>
          </p:txBody>
        </p:sp>
      </p:grpSp>
      <p:grpSp>
        <p:nvGrpSpPr>
          <p:cNvPr id="426" name="Google Shape;426;p41"/>
          <p:cNvGrpSpPr/>
          <p:nvPr/>
        </p:nvGrpSpPr>
        <p:grpSpPr>
          <a:xfrm>
            <a:off x="237334" y="3474219"/>
            <a:ext cx="3783413" cy="404211"/>
            <a:chOff x="4867300" y="1775649"/>
            <a:chExt cx="3819700" cy="457200"/>
          </a:xfrm>
        </p:grpSpPr>
        <p:sp>
          <p:nvSpPr>
            <p:cNvPr id="427" name="Google Shape;427;p41"/>
            <p:cNvSpPr/>
            <p:nvPr/>
          </p:nvSpPr>
          <p:spPr>
            <a:xfrm rot="-5400000">
              <a:off x="6621800" y="1676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41"/>
            <p:cNvSpPr/>
            <p:nvPr/>
          </p:nvSpPr>
          <p:spPr>
            <a:xfrm>
              <a:off x="4867300" y="18383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429" name="Google Shape;429;p41"/>
            <p:cNvSpPr txBox="1"/>
            <p:nvPr/>
          </p:nvSpPr>
          <p:spPr>
            <a:xfrm>
              <a:off x="5613025" y="18383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Which object is not in motion? </a:t>
              </a:r>
              <a:endParaRPr>
                <a:solidFill>
                  <a:srgbClr val="202124"/>
                </a:solidFill>
                <a:latin typeface="Google Sans"/>
                <a:ea typeface="Google Sans"/>
                <a:cs typeface="Google Sans"/>
                <a:sym typeface="Google Sans"/>
              </a:endParaRPr>
            </a:p>
          </p:txBody>
        </p:sp>
      </p:grpSp>
      <p:sp>
        <p:nvSpPr>
          <p:cNvPr id="430" name="Google Shape;430;p41"/>
          <p:cNvSpPr/>
          <p:nvPr/>
        </p:nvSpPr>
        <p:spPr>
          <a:xfrm>
            <a:off x="313499" y="3587686"/>
            <a:ext cx="160725" cy="177274"/>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A</a:t>
            </a:r>
          </a:p>
        </p:txBody>
      </p:sp>
      <p:sp>
        <p:nvSpPr>
          <p:cNvPr id="431" name="Google Shape;431;p41"/>
          <p:cNvSpPr/>
          <p:nvPr/>
        </p:nvSpPr>
        <p:spPr>
          <a:xfrm>
            <a:off x="328974" y="4166786"/>
            <a:ext cx="129779" cy="177274"/>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B</a:t>
            </a:r>
          </a:p>
        </p:txBody>
      </p:sp>
      <p:sp>
        <p:nvSpPr>
          <p:cNvPr id="432" name="Google Shape;432;p41"/>
          <p:cNvSpPr/>
          <p:nvPr/>
        </p:nvSpPr>
        <p:spPr>
          <a:xfrm>
            <a:off x="313012" y="4742898"/>
            <a:ext cx="151849" cy="183217"/>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C</a:t>
            </a:r>
          </a:p>
        </p:txBody>
      </p:sp>
      <p:sp>
        <p:nvSpPr>
          <p:cNvPr id="433" name="Google Shape;433;p41"/>
          <p:cNvSpPr txBox="1"/>
          <p:nvPr/>
        </p:nvSpPr>
        <p:spPr>
          <a:xfrm>
            <a:off x="4498225" y="2486000"/>
            <a:ext cx="252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F3A93"/>
                </a:solidFill>
                <a:latin typeface="Roboto"/>
                <a:ea typeface="Roboto"/>
                <a:cs typeface="Roboto"/>
                <a:sym typeface="Roboto"/>
              </a:rPr>
              <a:t>2. Watch this video!</a:t>
            </a:r>
            <a:endParaRPr b="1">
              <a:latin typeface="Roboto"/>
              <a:ea typeface="Roboto"/>
              <a:cs typeface="Roboto"/>
              <a:sym typeface="Roboto"/>
            </a:endParaRPr>
          </a:p>
        </p:txBody>
      </p:sp>
      <p:sp>
        <p:nvSpPr>
          <p:cNvPr id="434" name="Google Shape;434;p41"/>
          <p:cNvSpPr txBox="1"/>
          <p:nvPr/>
        </p:nvSpPr>
        <p:spPr>
          <a:xfrm>
            <a:off x="280588" y="2930100"/>
            <a:ext cx="369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F3A93"/>
                </a:solidFill>
                <a:latin typeface="Roboto"/>
                <a:ea typeface="Roboto"/>
                <a:cs typeface="Roboto"/>
                <a:sym typeface="Roboto"/>
              </a:rPr>
              <a:t>3. Try it out then answer these questions! </a:t>
            </a:r>
            <a:endParaRPr b="1">
              <a:latin typeface="Roboto"/>
              <a:ea typeface="Roboto"/>
              <a:cs typeface="Roboto"/>
              <a:sym typeface="Roboto"/>
            </a:endParaRPr>
          </a:p>
        </p:txBody>
      </p:sp>
      <p:sp>
        <p:nvSpPr>
          <p:cNvPr id="435" name="Google Shape;435;p41"/>
          <p:cNvSpPr txBox="1"/>
          <p:nvPr/>
        </p:nvSpPr>
        <p:spPr>
          <a:xfrm>
            <a:off x="409575" y="1087300"/>
            <a:ext cx="252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F3A93"/>
                </a:solidFill>
                <a:latin typeface="Roboto"/>
                <a:ea typeface="Roboto"/>
                <a:cs typeface="Roboto"/>
                <a:sym typeface="Roboto"/>
              </a:rPr>
              <a:t>1</a:t>
            </a:r>
            <a:r>
              <a:rPr b="1" lang="en">
                <a:solidFill>
                  <a:srgbClr val="1F3A93"/>
                </a:solidFill>
                <a:latin typeface="Roboto"/>
                <a:ea typeface="Roboto"/>
                <a:cs typeface="Roboto"/>
                <a:sym typeface="Roboto"/>
              </a:rPr>
              <a:t>. Gather the materials! </a:t>
            </a:r>
            <a:endParaRPr b="1">
              <a:latin typeface="Roboto"/>
              <a:ea typeface="Roboto"/>
              <a:cs typeface="Roboto"/>
              <a:sym typeface="Roboto"/>
            </a:endParaRPr>
          </a:p>
        </p:txBody>
      </p:sp>
      <p:pic>
        <p:nvPicPr>
          <p:cNvPr id="436" name="Google Shape;436;p41"/>
          <p:cNvPicPr preferRelativeResize="0"/>
          <p:nvPr/>
        </p:nvPicPr>
        <p:blipFill rotWithShape="1">
          <a:blip r:embed="rId8">
            <a:alphaModFix/>
          </a:blip>
          <a:srcRect b="0" l="20631" r="17206" t="17375"/>
          <a:stretch/>
        </p:blipFill>
        <p:spPr>
          <a:xfrm>
            <a:off x="280600" y="1511325"/>
            <a:ext cx="816479" cy="1085200"/>
          </a:xfrm>
          <a:prstGeom prst="rect">
            <a:avLst/>
          </a:prstGeom>
          <a:noFill/>
          <a:ln>
            <a:noFill/>
          </a:ln>
        </p:spPr>
      </p:pic>
      <p:pic>
        <p:nvPicPr>
          <p:cNvPr id="437" name="Google Shape;437;p41"/>
          <p:cNvPicPr preferRelativeResize="0"/>
          <p:nvPr/>
        </p:nvPicPr>
        <p:blipFill rotWithShape="1">
          <a:blip r:embed="rId9">
            <a:alphaModFix/>
          </a:blip>
          <a:srcRect b="30248" l="24952" r="27392" t="30401"/>
          <a:stretch/>
        </p:blipFill>
        <p:spPr>
          <a:xfrm>
            <a:off x="1326949" y="1851817"/>
            <a:ext cx="407775" cy="404224"/>
          </a:xfrm>
          <a:prstGeom prst="rect">
            <a:avLst/>
          </a:prstGeom>
          <a:noFill/>
          <a:ln>
            <a:noFill/>
          </a:ln>
        </p:spPr>
      </p:pic>
      <p:pic>
        <p:nvPicPr>
          <p:cNvPr id="438" name="Google Shape;438;p41"/>
          <p:cNvPicPr preferRelativeResize="0"/>
          <p:nvPr/>
        </p:nvPicPr>
        <p:blipFill rotWithShape="1">
          <a:blip r:embed="rId9">
            <a:alphaModFix/>
          </a:blip>
          <a:srcRect b="30248" l="24952" r="27392" t="30401"/>
          <a:stretch/>
        </p:blipFill>
        <p:spPr>
          <a:xfrm>
            <a:off x="3290599" y="1905754"/>
            <a:ext cx="407775" cy="404224"/>
          </a:xfrm>
          <a:prstGeom prst="rect">
            <a:avLst/>
          </a:prstGeom>
          <a:noFill/>
          <a:ln>
            <a:noFill/>
          </a:ln>
        </p:spPr>
      </p:pic>
      <p:pic>
        <p:nvPicPr>
          <p:cNvPr id="439" name="Google Shape;439;p41"/>
          <p:cNvPicPr preferRelativeResize="0"/>
          <p:nvPr/>
        </p:nvPicPr>
        <p:blipFill>
          <a:blip r:embed="rId10">
            <a:alphaModFix/>
          </a:blip>
          <a:stretch>
            <a:fillRect/>
          </a:stretch>
        </p:blipFill>
        <p:spPr>
          <a:xfrm rot="-1715717">
            <a:off x="1917769" y="1530641"/>
            <a:ext cx="1203362" cy="722017"/>
          </a:xfrm>
          <a:prstGeom prst="rect">
            <a:avLst/>
          </a:prstGeom>
          <a:noFill/>
          <a:ln>
            <a:noFill/>
          </a:ln>
        </p:spPr>
      </p:pic>
      <p:pic>
        <p:nvPicPr>
          <p:cNvPr id="440" name="Google Shape;440;p41"/>
          <p:cNvPicPr preferRelativeResize="0"/>
          <p:nvPr/>
        </p:nvPicPr>
        <p:blipFill rotWithShape="1">
          <a:blip r:embed="rId11">
            <a:alphaModFix/>
          </a:blip>
          <a:srcRect b="5766" l="0" r="0" t="11976"/>
          <a:stretch/>
        </p:blipFill>
        <p:spPr>
          <a:xfrm>
            <a:off x="3941825" y="1419500"/>
            <a:ext cx="1604750" cy="990050"/>
          </a:xfrm>
          <a:prstGeom prst="rect">
            <a:avLst/>
          </a:prstGeom>
          <a:noFill/>
          <a:ln>
            <a:noFill/>
          </a:ln>
        </p:spPr>
      </p:pic>
      <p:grpSp>
        <p:nvGrpSpPr>
          <p:cNvPr id="441" name="Google Shape;441;p41"/>
          <p:cNvGrpSpPr/>
          <p:nvPr/>
        </p:nvGrpSpPr>
        <p:grpSpPr>
          <a:xfrm rot="-7328932">
            <a:off x="5719517" y="1802559"/>
            <a:ext cx="893681" cy="610462"/>
            <a:chOff x="3104742" y="3437775"/>
            <a:chExt cx="1575700" cy="1076781"/>
          </a:xfrm>
        </p:grpSpPr>
        <p:sp>
          <p:nvSpPr>
            <p:cNvPr id="442" name="Google Shape;442;p41"/>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43" name="Google Shape;443;p41"/>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44" name="Google Shape;444;p41"/>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45" name="Google Shape;445;p41"/>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46" name="Google Shape;446;p41"/>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47" name="Google Shape;447;p41"/>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48" name="Google Shape;448;p41"/>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49" name="Google Shape;449;p41"/>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50" name="Google Shape;450;p41"/>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51" name="Google Shape;451;p41"/>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000"/>
                                        <p:tgtEl>
                                          <p:spTgt spid="4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4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457" name="Google Shape;457;p4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58" name="Google Shape;458;p42"/>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459" name="Google Shape;459;p4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460" name="Google Shape;460;p42"/>
          <p:cNvSpPr txBox="1"/>
          <p:nvPr>
            <p:ph idx="1" type="body"/>
          </p:nvPr>
        </p:nvSpPr>
        <p:spPr>
          <a:xfrm>
            <a:off x="477400" y="1022525"/>
            <a:ext cx="42780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THINK - PAIR - SHARE</a:t>
            </a:r>
            <a:endParaRPr b="1" sz="3000">
              <a:solidFill>
                <a:srgbClr val="00B2A9"/>
              </a:solidFill>
              <a:latin typeface="Roboto"/>
              <a:ea typeface="Roboto"/>
              <a:cs typeface="Roboto"/>
              <a:sym typeface="Roboto"/>
            </a:endParaRPr>
          </a:p>
        </p:txBody>
      </p:sp>
      <p:sp>
        <p:nvSpPr>
          <p:cNvPr id="461" name="Google Shape;461;p42"/>
          <p:cNvSpPr txBox="1"/>
          <p:nvPr>
            <p:ph idx="1" type="body"/>
          </p:nvPr>
        </p:nvSpPr>
        <p:spPr>
          <a:xfrm>
            <a:off x="477400" y="1505900"/>
            <a:ext cx="5896800" cy="1233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600">
                <a:solidFill>
                  <a:srgbClr val="1F3A93"/>
                </a:solidFill>
                <a:highlight>
                  <a:srgbClr val="91D5AC"/>
                </a:highlight>
                <a:latin typeface="Roboto"/>
                <a:ea typeface="Roboto"/>
                <a:cs typeface="Roboto"/>
                <a:sym typeface="Roboto"/>
              </a:rPr>
              <a:t>THINK:</a:t>
            </a:r>
            <a:r>
              <a:rPr lang="en" sz="1600">
                <a:solidFill>
                  <a:srgbClr val="1F3A93"/>
                </a:solidFill>
                <a:latin typeface="Roboto"/>
                <a:ea typeface="Roboto"/>
                <a:cs typeface="Roboto"/>
                <a:sym typeface="Roboto"/>
              </a:rPr>
              <a:t> think about motion and how it is used in everyday life. Come up with at least two examples on your own. </a:t>
            </a:r>
            <a:endParaRPr sz="16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b="1" lang="en" sz="1600">
                <a:solidFill>
                  <a:srgbClr val="1F3A93"/>
                </a:solidFill>
                <a:highlight>
                  <a:srgbClr val="91D5AC"/>
                </a:highlight>
                <a:latin typeface="Roboto"/>
                <a:ea typeface="Roboto"/>
                <a:cs typeface="Roboto"/>
                <a:sym typeface="Roboto"/>
              </a:rPr>
              <a:t>PAIR:</a:t>
            </a:r>
            <a:r>
              <a:rPr lang="en" sz="1600">
                <a:solidFill>
                  <a:srgbClr val="1F3A93"/>
                </a:solidFill>
                <a:latin typeface="Roboto"/>
                <a:ea typeface="Roboto"/>
                <a:cs typeface="Roboto"/>
                <a:sym typeface="Roboto"/>
              </a:rPr>
              <a:t> Rotate through groups (as shown) discussing what you learned about motion and how motion is used in everyday life. </a:t>
            </a:r>
            <a:endParaRPr sz="16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b="1" lang="en" sz="1600">
                <a:solidFill>
                  <a:srgbClr val="1F3A93"/>
                </a:solidFill>
                <a:highlight>
                  <a:srgbClr val="91D5AC"/>
                </a:highlight>
                <a:latin typeface="Roboto"/>
                <a:ea typeface="Roboto"/>
                <a:cs typeface="Roboto"/>
                <a:sym typeface="Roboto"/>
              </a:rPr>
              <a:t>SHARE:</a:t>
            </a:r>
            <a:r>
              <a:rPr lang="en" sz="1600">
                <a:solidFill>
                  <a:srgbClr val="1F3A93"/>
                </a:solidFill>
                <a:latin typeface="Roboto"/>
                <a:ea typeface="Roboto"/>
                <a:cs typeface="Roboto"/>
                <a:sym typeface="Roboto"/>
              </a:rPr>
              <a:t> share what you learned with the class. </a:t>
            </a:r>
            <a:endParaRPr sz="1600">
              <a:solidFill>
                <a:srgbClr val="1F3A93"/>
              </a:solidFill>
              <a:latin typeface="Roboto"/>
              <a:ea typeface="Roboto"/>
              <a:cs typeface="Roboto"/>
              <a:sym typeface="Roboto"/>
            </a:endParaRPr>
          </a:p>
        </p:txBody>
      </p:sp>
      <p:sp>
        <p:nvSpPr>
          <p:cNvPr id="462" name="Google Shape;462;p42"/>
          <p:cNvSpPr txBox="1"/>
          <p:nvPr/>
        </p:nvSpPr>
        <p:spPr>
          <a:xfrm>
            <a:off x="2129300" y="2851125"/>
            <a:ext cx="22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(2) ODDS VERSUS EVENS</a:t>
            </a:r>
            <a:endParaRPr>
              <a:latin typeface="Roboto"/>
              <a:ea typeface="Roboto"/>
              <a:cs typeface="Roboto"/>
              <a:sym typeface="Roboto"/>
            </a:endParaRPr>
          </a:p>
        </p:txBody>
      </p:sp>
      <p:sp>
        <p:nvSpPr>
          <p:cNvPr id="463" name="Google Shape;463;p42"/>
          <p:cNvSpPr txBox="1"/>
          <p:nvPr/>
        </p:nvSpPr>
        <p:spPr>
          <a:xfrm>
            <a:off x="4537800" y="2851125"/>
            <a:ext cx="264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(3) NUMBERS UNITES</a:t>
            </a:r>
            <a:endParaRPr>
              <a:latin typeface="Roboto"/>
              <a:ea typeface="Roboto"/>
              <a:cs typeface="Roboto"/>
              <a:sym typeface="Roboto"/>
            </a:endParaRPr>
          </a:p>
        </p:txBody>
      </p:sp>
      <p:sp>
        <p:nvSpPr>
          <p:cNvPr id="464" name="Google Shape;464;p42"/>
          <p:cNvSpPr txBox="1"/>
          <p:nvPr/>
        </p:nvSpPr>
        <p:spPr>
          <a:xfrm>
            <a:off x="216825" y="2851125"/>
            <a:ext cx="157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(1) COUNT AWAY</a:t>
            </a:r>
            <a:endParaRPr>
              <a:latin typeface="Roboto"/>
              <a:ea typeface="Roboto"/>
              <a:cs typeface="Roboto"/>
              <a:sym typeface="Roboto"/>
            </a:endParaRPr>
          </a:p>
        </p:txBody>
      </p:sp>
      <p:sp>
        <p:nvSpPr>
          <p:cNvPr id="465" name="Google Shape;465;p42"/>
          <p:cNvSpPr/>
          <p:nvPr/>
        </p:nvSpPr>
        <p:spPr>
          <a:xfrm>
            <a:off x="241875"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42"/>
          <p:cNvSpPr/>
          <p:nvPr/>
        </p:nvSpPr>
        <p:spPr>
          <a:xfrm>
            <a:off x="2498600"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2"/>
          <p:cNvSpPr/>
          <p:nvPr/>
        </p:nvSpPr>
        <p:spPr>
          <a:xfrm>
            <a:off x="4755325"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2"/>
          <p:cNvSpPr/>
          <p:nvPr/>
        </p:nvSpPr>
        <p:spPr>
          <a:xfrm>
            <a:off x="7184975" y="2384375"/>
            <a:ext cx="311400" cy="269700"/>
          </a:xfrm>
          <a:prstGeom prst="ellipse">
            <a:avLst/>
          </a:prstGeom>
          <a:solidFill>
            <a:srgbClr val="91D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2"/>
          <p:cNvSpPr/>
          <p:nvPr/>
        </p:nvSpPr>
        <p:spPr>
          <a:xfrm>
            <a:off x="7791625" y="2384363"/>
            <a:ext cx="311400" cy="269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2"/>
          <p:cNvSpPr/>
          <p:nvPr/>
        </p:nvSpPr>
        <p:spPr>
          <a:xfrm>
            <a:off x="8375475" y="2384363"/>
            <a:ext cx="311400" cy="2697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2"/>
          <p:cNvSpPr/>
          <p:nvPr/>
        </p:nvSpPr>
        <p:spPr>
          <a:xfrm>
            <a:off x="6623938" y="2384375"/>
            <a:ext cx="311400" cy="2697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42"/>
          <p:cNvSpPr txBox="1"/>
          <p:nvPr/>
        </p:nvSpPr>
        <p:spPr>
          <a:xfrm>
            <a:off x="660112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1</a:t>
            </a:r>
            <a:endParaRPr b="1" sz="1200">
              <a:latin typeface="Roboto"/>
              <a:ea typeface="Roboto"/>
              <a:cs typeface="Roboto"/>
              <a:sym typeface="Roboto"/>
            </a:endParaRPr>
          </a:p>
        </p:txBody>
      </p:sp>
      <p:sp>
        <p:nvSpPr>
          <p:cNvPr id="473" name="Google Shape;473;p42"/>
          <p:cNvSpPr txBox="1"/>
          <p:nvPr/>
        </p:nvSpPr>
        <p:spPr>
          <a:xfrm>
            <a:off x="718497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2</a:t>
            </a:r>
            <a:endParaRPr b="1" sz="1200">
              <a:latin typeface="Roboto"/>
              <a:ea typeface="Roboto"/>
              <a:cs typeface="Roboto"/>
              <a:sym typeface="Roboto"/>
            </a:endParaRPr>
          </a:p>
        </p:txBody>
      </p:sp>
      <p:sp>
        <p:nvSpPr>
          <p:cNvPr id="474" name="Google Shape;474;p42"/>
          <p:cNvSpPr txBox="1"/>
          <p:nvPr/>
        </p:nvSpPr>
        <p:spPr>
          <a:xfrm>
            <a:off x="779162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3</a:t>
            </a:r>
            <a:endParaRPr b="1" sz="1200">
              <a:latin typeface="Roboto"/>
              <a:ea typeface="Roboto"/>
              <a:cs typeface="Roboto"/>
              <a:sym typeface="Roboto"/>
            </a:endParaRPr>
          </a:p>
        </p:txBody>
      </p:sp>
      <p:sp>
        <p:nvSpPr>
          <p:cNvPr id="475" name="Google Shape;475;p42"/>
          <p:cNvSpPr txBox="1"/>
          <p:nvPr/>
        </p:nvSpPr>
        <p:spPr>
          <a:xfrm>
            <a:off x="8375475" y="280350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4</a:t>
            </a:r>
            <a:endParaRPr b="1" sz="1200">
              <a:latin typeface="Roboto"/>
              <a:ea typeface="Roboto"/>
              <a:cs typeface="Roboto"/>
              <a:sym typeface="Roboto"/>
            </a:endParaRPr>
          </a:p>
        </p:txBody>
      </p:sp>
      <p:sp>
        <p:nvSpPr>
          <p:cNvPr id="476" name="Google Shape;476;p42"/>
          <p:cNvSpPr/>
          <p:nvPr/>
        </p:nvSpPr>
        <p:spPr>
          <a:xfrm>
            <a:off x="1150130" y="3494387"/>
            <a:ext cx="397800" cy="378300"/>
          </a:xfrm>
          <a:prstGeom prst="ellipse">
            <a:avLst/>
          </a:prstGeom>
          <a:solidFill>
            <a:srgbClr val="91D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42"/>
          <p:cNvSpPr/>
          <p:nvPr/>
        </p:nvSpPr>
        <p:spPr>
          <a:xfrm>
            <a:off x="433379"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2"/>
          <p:cNvSpPr/>
          <p:nvPr/>
        </p:nvSpPr>
        <p:spPr>
          <a:xfrm>
            <a:off x="1150115" y="4156667"/>
            <a:ext cx="397800" cy="3783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42"/>
          <p:cNvSpPr/>
          <p:nvPr/>
        </p:nvSpPr>
        <p:spPr>
          <a:xfrm>
            <a:off x="433363"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2"/>
          <p:cNvSpPr/>
          <p:nvPr/>
        </p:nvSpPr>
        <p:spPr>
          <a:xfrm>
            <a:off x="3406855"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2"/>
          <p:cNvSpPr/>
          <p:nvPr/>
        </p:nvSpPr>
        <p:spPr>
          <a:xfrm>
            <a:off x="2690104"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42"/>
          <p:cNvSpPr/>
          <p:nvPr/>
        </p:nvSpPr>
        <p:spPr>
          <a:xfrm>
            <a:off x="3406840"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42"/>
          <p:cNvSpPr/>
          <p:nvPr/>
        </p:nvSpPr>
        <p:spPr>
          <a:xfrm>
            <a:off x="2690088"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2"/>
          <p:cNvSpPr/>
          <p:nvPr/>
        </p:nvSpPr>
        <p:spPr>
          <a:xfrm>
            <a:off x="5663567"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2"/>
          <p:cNvSpPr/>
          <p:nvPr/>
        </p:nvSpPr>
        <p:spPr>
          <a:xfrm>
            <a:off x="4946817" y="415666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42"/>
          <p:cNvSpPr/>
          <p:nvPr/>
        </p:nvSpPr>
        <p:spPr>
          <a:xfrm>
            <a:off x="5659053" y="415666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2"/>
          <p:cNvSpPr/>
          <p:nvPr/>
        </p:nvSpPr>
        <p:spPr>
          <a:xfrm>
            <a:off x="4946801"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8" name="Google Shape;488;p42"/>
          <p:cNvGrpSpPr/>
          <p:nvPr/>
        </p:nvGrpSpPr>
        <p:grpSpPr>
          <a:xfrm rot="-1757404">
            <a:off x="6550684" y="3481420"/>
            <a:ext cx="893763" cy="610497"/>
            <a:chOff x="3104742" y="3437775"/>
            <a:chExt cx="1575700" cy="1076781"/>
          </a:xfrm>
        </p:grpSpPr>
        <p:sp>
          <p:nvSpPr>
            <p:cNvPr id="489" name="Google Shape;489;p42"/>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90" name="Google Shape;490;p42"/>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91" name="Google Shape;491;p42"/>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92" name="Google Shape;492;p42"/>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93" name="Google Shape;493;p42"/>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94" name="Google Shape;494;p42"/>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95" name="Google Shape;495;p42"/>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96" name="Google Shape;496;p42"/>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97" name="Google Shape;497;p42"/>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98" name="Google Shape;498;p42"/>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499" name="Google Shape;499;p42"/>
          <p:cNvSpPr txBox="1"/>
          <p:nvPr/>
        </p:nvSpPr>
        <p:spPr>
          <a:xfrm>
            <a:off x="7158925" y="3242950"/>
            <a:ext cx="157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EXAMPLES</a:t>
            </a:r>
            <a:endParaRPr>
              <a:latin typeface="Roboto"/>
              <a:ea typeface="Roboto"/>
              <a:cs typeface="Roboto"/>
              <a:sym typeface="Roboto"/>
            </a:endParaRPr>
          </a:p>
        </p:txBody>
      </p:sp>
      <p:pic>
        <p:nvPicPr>
          <p:cNvPr id="500" name="Google Shape;500;p42"/>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4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506" name="Google Shape;506;p4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07" name="Google Shape;507;p43"/>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aphicFrame>
        <p:nvGraphicFramePr>
          <p:cNvPr id="508" name="Google Shape;508;p43"/>
          <p:cNvGraphicFramePr/>
          <p:nvPr/>
        </p:nvGraphicFramePr>
        <p:xfrm>
          <a:off x="113300" y="1259450"/>
          <a:ext cx="3000000" cy="3000000"/>
        </p:xfrm>
        <a:graphic>
          <a:graphicData uri="http://schemas.openxmlformats.org/drawingml/2006/table">
            <a:tbl>
              <a:tblPr>
                <a:noFill/>
                <a:tableStyleId>{89939F84-831B-47A0-AC2A-3BF098DB92F1}</a:tableStyleId>
              </a:tblPr>
              <a:tblGrid>
                <a:gridCol w="5754450"/>
              </a:tblGrid>
              <a:tr h="1068375">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Look at the image below, what is the </a:t>
                      </a:r>
                      <a:r>
                        <a:rPr lang="en" sz="1800">
                          <a:solidFill>
                            <a:srgbClr val="1F3A93"/>
                          </a:solidFill>
                          <a:latin typeface="Roboto"/>
                          <a:ea typeface="Roboto"/>
                          <a:cs typeface="Roboto"/>
                          <a:sym typeface="Roboto"/>
                        </a:rPr>
                        <a:t>reference</a:t>
                      </a:r>
                      <a:r>
                        <a:rPr lang="en" sz="1800">
                          <a:solidFill>
                            <a:srgbClr val="1F3A93"/>
                          </a:solidFill>
                          <a:latin typeface="Roboto"/>
                          <a:ea typeface="Roboto"/>
                          <a:cs typeface="Roboto"/>
                          <a:sym typeface="Roboto"/>
                        </a:rPr>
                        <a:t> point? Who appears to be moving, not moving, moving closer, moving farther away from the reference point.</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509" name="Google Shape;509;p43"/>
          <p:cNvPicPr preferRelativeResize="0"/>
          <p:nvPr/>
        </p:nvPicPr>
        <p:blipFill rotWithShape="1">
          <a:blip r:embed="rId4">
            <a:alphaModFix/>
          </a:blip>
          <a:srcRect b="43479" l="18085" r="19398" t="19440"/>
          <a:stretch/>
        </p:blipFill>
        <p:spPr>
          <a:xfrm>
            <a:off x="7474725" y="3857207"/>
            <a:ext cx="1669275" cy="990045"/>
          </a:xfrm>
          <a:prstGeom prst="rect">
            <a:avLst/>
          </a:prstGeom>
          <a:noFill/>
          <a:ln>
            <a:noFill/>
          </a:ln>
        </p:spPr>
      </p:pic>
      <p:pic>
        <p:nvPicPr>
          <p:cNvPr id="510" name="Google Shape;510;p43"/>
          <p:cNvPicPr preferRelativeResize="0"/>
          <p:nvPr/>
        </p:nvPicPr>
        <p:blipFill>
          <a:blip r:embed="rId5">
            <a:alphaModFix/>
          </a:blip>
          <a:stretch>
            <a:fillRect/>
          </a:stretch>
        </p:blipFill>
        <p:spPr>
          <a:xfrm>
            <a:off x="4014050" y="2453275"/>
            <a:ext cx="1653001" cy="2607500"/>
          </a:xfrm>
          <a:prstGeom prst="rect">
            <a:avLst/>
          </a:prstGeom>
          <a:noFill/>
          <a:ln>
            <a:noFill/>
          </a:ln>
        </p:spPr>
      </p:pic>
      <p:pic>
        <p:nvPicPr>
          <p:cNvPr id="511" name="Google Shape;511;p43"/>
          <p:cNvPicPr preferRelativeResize="0"/>
          <p:nvPr/>
        </p:nvPicPr>
        <p:blipFill>
          <a:blip r:embed="rId5">
            <a:alphaModFix/>
          </a:blip>
          <a:stretch>
            <a:fillRect/>
          </a:stretch>
        </p:blipFill>
        <p:spPr>
          <a:xfrm>
            <a:off x="5667049" y="2453275"/>
            <a:ext cx="1653001" cy="2607500"/>
          </a:xfrm>
          <a:prstGeom prst="rect">
            <a:avLst/>
          </a:prstGeom>
          <a:noFill/>
          <a:ln>
            <a:noFill/>
          </a:ln>
        </p:spPr>
      </p:pic>
      <p:pic>
        <p:nvPicPr>
          <p:cNvPr id="512" name="Google Shape;512;p43"/>
          <p:cNvPicPr preferRelativeResize="0"/>
          <p:nvPr/>
        </p:nvPicPr>
        <p:blipFill>
          <a:blip r:embed="rId6">
            <a:alphaModFix/>
          </a:blip>
          <a:stretch>
            <a:fillRect/>
          </a:stretch>
        </p:blipFill>
        <p:spPr>
          <a:xfrm>
            <a:off x="113300" y="2558574"/>
            <a:ext cx="2531629" cy="1068375"/>
          </a:xfrm>
          <a:prstGeom prst="rect">
            <a:avLst/>
          </a:prstGeom>
          <a:noFill/>
          <a:ln>
            <a:noFill/>
          </a:ln>
        </p:spPr>
      </p:pic>
      <p:pic>
        <p:nvPicPr>
          <p:cNvPr id="513" name="Google Shape;513;p43"/>
          <p:cNvPicPr preferRelativeResize="0"/>
          <p:nvPr/>
        </p:nvPicPr>
        <p:blipFill rotWithShape="1">
          <a:blip r:embed="rId7">
            <a:alphaModFix/>
          </a:blip>
          <a:srcRect b="0" l="29068" r="29239" t="0"/>
          <a:stretch/>
        </p:blipFill>
        <p:spPr>
          <a:xfrm>
            <a:off x="3560000" y="4481875"/>
            <a:ext cx="259300" cy="661625"/>
          </a:xfrm>
          <a:prstGeom prst="rect">
            <a:avLst/>
          </a:prstGeom>
          <a:noFill/>
          <a:ln>
            <a:noFill/>
          </a:ln>
        </p:spPr>
      </p:pic>
      <p:pic>
        <p:nvPicPr>
          <p:cNvPr id="514" name="Google Shape;514;p43"/>
          <p:cNvPicPr preferRelativeResize="0"/>
          <p:nvPr/>
        </p:nvPicPr>
        <p:blipFill rotWithShape="1">
          <a:blip r:embed="rId7">
            <a:alphaModFix/>
          </a:blip>
          <a:srcRect b="0" l="29068" r="29239" t="0"/>
          <a:stretch/>
        </p:blipFill>
        <p:spPr>
          <a:xfrm>
            <a:off x="3224525" y="4481875"/>
            <a:ext cx="259300" cy="661625"/>
          </a:xfrm>
          <a:prstGeom prst="rect">
            <a:avLst/>
          </a:prstGeom>
          <a:noFill/>
          <a:ln>
            <a:noFill/>
          </a:ln>
        </p:spPr>
      </p:pic>
      <p:pic>
        <p:nvPicPr>
          <p:cNvPr id="515" name="Google Shape;515;p43"/>
          <p:cNvPicPr preferRelativeResize="0"/>
          <p:nvPr/>
        </p:nvPicPr>
        <p:blipFill>
          <a:blip r:embed="rId8">
            <a:alphaModFix/>
          </a:blip>
          <a:stretch>
            <a:fillRect/>
          </a:stretch>
        </p:blipFill>
        <p:spPr>
          <a:xfrm>
            <a:off x="1878349" y="3626950"/>
            <a:ext cx="1025024" cy="1142449"/>
          </a:xfrm>
          <a:prstGeom prst="rect">
            <a:avLst/>
          </a:prstGeom>
          <a:noFill/>
          <a:ln>
            <a:noFill/>
          </a:ln>
        </p:spPr>
      </p:pic>
      <p:sp>
        <p:nvSpPr>
          <p:cNvPr id="516" name="Google Shape;516;p43"/>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520" name="Shape 520"/>
        <p:cNvGrpSpPr/>
        <p:nvPr/>
      </p:nvGrpSpPr>
      <p:grpSpPr>
        <a:xfrm>
          <a:off x="0" y="0"/>
          <a:ext cx="0" cy="0"/>
          <a:chOff x="0" y="0"/>
          <a:chExt cx="0" cy="0"/>
        </a:xfrm>
      </p:grpSpPr>
      <p:pic>
        <p:nvPicPr>
          <p:cNvPr id="521" name="Google Shape;521;p44"/>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522" name="Google Shape;522;p44"/>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2</a:t>
            </a:r>
            <a:endParaRPr b="1" sz="4800">
              <a:solidFill>
                <a:schemeClr val="lt1"/>
              </a:solidFill>
              <a:latin typeface="Roboto Condensed"/>
              <a:ea typeface="Roboto Condensed"/>
              <a:cs typeface="Roboto Condensed"/>
              <a:sym typeface="Roboto Condensed"/>
            </a:endParaRPr>
          </a:p>
        </p:txBody>
      </p:sp>
      <p:sp>
        <p:nvSpPr>
          <p:cNvPr id="523" name="Google Shape;523;p44"/>
          <p:cNvSpPr txBox="1"/>
          <p:nvPr>
            <p:ph idx="1" type="subTitle"/>
          </p:nvPr>
        </p:nvSpPr>
        <p:spPr>
          <a:xfrm>
            <a:off x="597375" y="3358025"/>
            <a:ext cx="44310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SPEED</a:t>
            </a:r>
            <a:endParaRPr sz="2600">
              <a:solidFill>
                <a:schemeClr val="lt1"/>
              </a:solidFill>
              <a:latin typeface="Raleway Medium"/>
              <a:ea typeface="Raleway Medium"/>
              <a:cs typeface="Raleway Medium"/>
              <a:sym typeface="Raleway Medium"/>
            </a:endParaRPr>
          </a:p>
        </p:txBody>
      </p:sp>
      <p:cxnSp>
        <p:nvCxnSpPr>
          <p:cNvPr id="524" name="Google Shape;524;p44"/>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525" name="Google Shape;525;p44"/>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526" name="Google Shape;526;p44"/>
          <p:cNvPicPr preferRelativeResize="0"/>
          <p:nvPr/>
        </p:nvPicPr>
        <p:blipFill rotWithShape="1">
          <a:blip r:embed="rId5">
            <a:alphaModFix/>
          </a:blip>
          <a:srcRect b="0" l="0" r="0" t="0"/>
          <a:stretch/>
        </p:blipFill>
        <p:spPr>
          <a:xfrm>
            <a:off x="5700088" y="1092488"/>
            <a:ext cx="2958515" cy="295851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4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532" name="Google Shape;532;p4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33" name="Google Shape;533;p45"/>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534" name="Google Shape;534;p4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535" name="Google Shape;535;p45"/>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536" name="Google Shape;536;p45"/>
          <p:cNvGraphicFramePr/>
          <p:nvPr/>
        </p:nvGraphicFramePr>
        <p:xfrm>
          <a:off x="803513" y="2411150"/>
          <a:ext cx="3000000" cy="3000000"/>
        </p:xfrm>
        <a:graphic>
          <a:graphicData uri="http://schemas.openxmlformats.org/drawingml/2006/table">
            <a:tbl>
              <a:tblPr>
                <a:noFill/>
                <a:tableStyleId>{89939F84-831B-47A0-AC2A-3BF098DB92F1}</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How do you determine the speed of an object?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537" name="Google Shape;537;p45"/>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4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543" name="Google Shape;543;p4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44" name="Google Shape;544;p46"/>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545" name="Google Shape;545;p4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546" name="Google Shape;546;p46"/>
          <p:cNvSpPr txBox="1"/>
          <p:nvPr>
            <p:ph idx="1" type="body"/>
          </p:nvPr>
        </p:nvSpPr>
        <p:spPr>
          <a:xfrm>
            <a:off x="287925" y="1163500"/>
            <a:ext cx="8520600" cy="3606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Define speed and velocity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Understand how to determine the speed of an object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Understand how to read a graph to determine the speed of an object </a:t>
            </a:r>
            <a:endParaRPr b="1" sz="2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pic>
        <p:nvPicPr>
          <p:cNvPr id="547" name="Google Shape;547;p46"/>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4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553" name="Google Shape;553;p47"/>
          <p:cNvSpPr txBox="1"/>
          <p:nvPr>
            <p:ph idx="1" type="body"/>
          </p:nvPr>
        </p:nvSpPr>
        <p:spPr>
          <a:xfrm>
            <a:off x="311700" y="1414750"/>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of Speed &amp; Velocity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How fast is too fast?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554" name="Google Shape;554;p4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55" name="Google Shape;555;p47"/>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556" name="Google Shape;556;p4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557" name="Google Shape;557;p47"/>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4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Speed? </a:t>
            </a:r>
            <a:endParaRPr b="1">
              <a:solidFill>
                <a:srgbClr val="1F3A93"/>
              </a:solidFill>
              <a:latin typeface="Roboto Condensed"/>
              <a:ea typeface="Roboto Condensed"/>
              <a:cs typeface="Roboto Condensed"/>
              <a:sym typeface="Roboto Condensed"/>
            </a:endParaRPr>
          </a:p>
        </p:txBody>
      </p:sp>
      <p:cxnSp>
        <p:nvCxnSpPr>
          <p:cNvPr id="563" name="Google Shape;563;p4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64" name="Google Shape;564;p48"/>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565" name="Google Shape;565;p4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566" name="Google Shape;566;p48"/>
          <p:cNvSpPr txBox="1"/>
          <p:nvPr/>
        </p:nvSpPr>
        <p:spPr>
          <a:xfrm>
            <a:off x="1038250" y="1554200"/>
            <a:ext cx="54519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highlight>
                  <a:srgbClr val="91D5AC"/>
                </a:highlight>
              </a:rPr>
              <a:t>SPEED</a:t>
            </a:r>
            <a:r>
              <a:rPr lang="en" sz="2200">
                <a:solidFill>
                  <a:srgbClr val="1F3A93"/>
                </a:solidFill>
              </a:rPr>
              <a:t> is the distance something travels in a certain amount of time: </a:t>
            </a:r>
            <a:endParaRPr sz="2200"/>
          </a:p>
        </p:txBody>
      </p:sp>
      <p:grpSp>
        <p:nvGrpSpPr>
          <p:cNvPr id="567" name="Google Shape;567;p48"/>
          <p:cNvGrpSpPr/>
          <p:nvPr/>
        </p:nvGrpSpPr>
        <p:grpSpPr>
          <a:xfrm>
            <a:off x="-50" y="4440678"/>
            <a:ext cx="7076787" cy="702691"/>
            <a:chOff x="5013796" y="2724233"/>
            <a:chExt cx="3673200" cy="727800"/>
          </a:xfrm>
        </p:grpSpPr>
        <p:sp>
          <p:nvSpPr>
            <p:cNvPr id="568" name="Google Shape;568;p48"/>
            <p:cNvSpPr/>
            <p:nvPr/>
          </p:nvSpPr>
          <p:spPr>
            <a:xfrm rot="-5400000">
              <a:off x="6486496" y="1251533"/>
              <a:ext cx="7278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48"/>
            <p:cNvSpPr txBox="1"/>
            <p:nvPr/>
          </p:nvSpPr>
          <p:spPr>
            <a:xfrm>
              <a:off x="5109950" y="2796182"/>
              <a:ext cx="3316800" cy="593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DID YOU KNOW: </a:t>
              </a:r>
              <a:r>
                <a:rPr lang="en" sz="1600">
                  <a:solidFill>
                    <a:srgbClr val="1F3A93"/>
                  </a:solidFill>
                  <a:latin typeface="Roboto"/>
                  <a:ea typeface="Roboto"/>
                  <a:cs typeface="Roboto"/>
                  <a:sym typeface="Roboto"/>
                </a:rPr>
                <a:t>Distance is measured in </a:t>
              </a:r>
              <a:r>
                <a:rPr lang="en" sz="1600">
                  <a:solidFill>
                    <a:srgbClr val="1F3A93"/>
                  </a:solidFill>
                  <a:highlight>
                    <a:srgbClr val="91D5AC"/>
                  </a:highlight>
                  <a:latin typeface="Roboto"/>
                  <a:ea typeface="Roboto"/>
                  <a:cs typeface="Roboto"/>
                  <a:sym typeface="Roboto"/>
                </a:rPr>
                <a:t>METERS</a:t>
              </a:r>
              <a:r>
                <a:rPr lang="en" sz="1600">
                  <a:solidFill>
                    <a:srgbClr val="1F3A93"/>
                  </a:solidFill>
                  <a:latin typeface="Roboto"/>
                  <a:ea typeface="Roboto"/>
                  <a:cs typeface="Roboto"/>
                  <a:sym typeface="Roboto"/>
                </a:rPr>
                <a:t>, time is measured in </a:t>
              </a:r>
              <a:r>
                <a:rPr lang="en" sz="1600">
                  <a:solidFill>
                    <a:srgbClr val="1F3A93"/>
                  </a:solidFill>
                  <a:highlight>
                    <a:srgbClr val="91D5AC"/>
                  </a:highlight>
                  <a:latin typeface="Roboto"/>
                  <a:ea typeface="Roboto"/>
                  <a:cs typeface="Roboto"/>
                  <a:sym typeface="Roboto"/>
                </a:rPr>
                <a:t>SECONDS</a:t>
              </a:r>
              <a:r>
                <a:rPr lang="en" sz="1600">
                  <a:solidFill>
                    <a:srgbClr val="1F3A93"/>
                  </a:solidFill>
                  <a:latin typeface="Roboto"/>
                  <a:ea typeface="Roboto"/>
                  <a:cs typeface="Roboto"/>
                  <a:sym typeface="Roboto"/>
                </a:rPr>
                <a:t>...so speed is measured in </a:t>
              </a:r>
              <a:r>
                <a:rPr lang="en" sz="1600">
                  <a:solidFill>
                    <a:srgbClr val="1F3A93"/>
                  </a:solidFill>
                  <a:highlight>
                    <a:srgbClr val="91D5AC"/>
                  </a:highlight>
                  <a:latin typeface="Roboto"/>
                  <a:ea typeface="Roboto"/>
                  <a:cs typeface="Roboto"/>
                  <a:sym typeface="Roboto"/>
                </a:rPr>
                <a:t>METERS PER SECONDS</a:t>
              </a:r>
              <a:r>
                <a:rPr lang="en" sz="1600">
                  <a:solidFill>
                    <a:srgbClr val="1F3A93"/>
                  </a:solidFill>
                  <a:latin typeface="Roboto"/>
                  <a:ea typeface="Roboto"/>
                  <a:cs typeface="Roboto"/>
                  <a:sym typeface="Roboto"/>
                </a:rPr>
                <a:t>.</a:t>
              </a:r>
              <a:endParaRPr b="1" sz="1600">
                <a:solidFill>
                  <a:srgbClr val="1F3A93"/>
                </a:solidFill>
                <a:latin typeface="Roboto"/>
                <a:ea typeface="Roboto"/>
                <a:cs typeface="Roboto"/>
                <a:sym typeface="Roboto"/>
              </a:endParaRPr>
            </a:p>
          </p:txBody>
        </p:sp>
      </p:grpSp>
      <p:pic>
        <p:nvPicPr>
          <p:cNvPr id="570" name="Google Shape;570;p48"/>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
        <p:nvSpPr>
          <p:cNvPr id="571" name="Google Shape;571;p48"/>
          <p:cNvSpPr txBox="1"/>
          <p:nvPr/>
        </p:nvSpPr>
        <p:spPr>
          <a:xfrm>
            <a:off x="1554775" y="2892075"/>
            <a:ext cx="1576200" cy="400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800">
                <a:solidFill>
                  <a:srgbClr val="00B2A9"/>
                </a:solidFill>
                <a:latin typeface="Roboto"/>
                <a:ea typeface="Roboto"/>
                <a:cs typeface="Roboto"/>
                <a:sym typeface="Roboto"/>
              </a:rPr>
              <a:t>s</a:t>
            </a:r>
            <a:r>
              <a:rPr b="1" lang="en" sz="1800">
                <a:solidFill>
                  <a:srgbClr val="00B2A9"/>
                </a:solidFill>
                <a:latin typeface="Roboto"/>
                <a:ea typeface="Roboto"/>
                <a:cs typeface="Roboto"/>
                <a:sym typeface="Roboto"/>
              </a:rPr>
              <a:t>peed =</a:t>
            </a:r>
            <a:endParaRPr b="1" sz="1800">
              <a:solidFill>
                <a:srgbClr val="00B2A9"/>
              </a:solidFill>
              <a:latin typeface="Roboto"/>
              <a:ea typeface="Roboto"/>
              <a:cs typeface="Roboto"/>
              <a:sym typeface="Roboto"/>
            </a:endParaRPr>
          </a:p>
        </p:txBody>
      </p:sp>
      <p:graphicFrame>
        <p:nvGraphicFramePr>
          <p:cNvPr id="572" name="Google Shape;572;p48"/>
          <p:cNvGraphicFramePr/>
          <p:nvPr/>
        </p:nvGraphicFramePr>
        <p:xfrm>
          <a:off x="3180175" y="2635000"/>
          <a:ext cx="3000000" cy="3000000"/>
        </p:xfrm>
        <a:graphic>
          <a:graphicData uri="http://schemas.openxmlformats.org/drawingml/2006/table">
            <a:tbl>
              <a:tblPr>
                <a:noFill/>
                <a:tableStyleId>{89939F84-831B-47A0-AC2A-3BF098DB92F1}</a:tableStyleId>
              </a:tblPr>
              <a:tblGrid>
                <a:gridCol w="2364250"/>
              </a:tblGrid>
              <a:tr h="286350">
                <a:tc>
                  <a:txBody>
                    <a:bodyPr/>
                    <a:lstStyle/>
                    <a:p>
                      <a:pPr indent="0" lvl="0" marL="0" rtl="0" algn="ctr">
                        <a:spcBef>
                          <a:spcPts val="0"/>
                        </a:spcBef>
                        <a:spcAft>
                          <a:spcPts val="0"/>
                        </a:spcAft>
                        <a:buNone/>
                      </a:pPr>
                      <a:r>
                        <a:rPr b="1" lang="en" sz="1800">
                          <a:solidFill>
                            <a:srgbClr val="00B2A9"/>
                          </a:solidFill>
                          <a:latin typeface="Roboto"/>
                          <a:ea typeface="Roboto"/>
                          <a:cs typeface="Roboto"/>
                          <a:sym typeface="Roboto"/>
                        </a:rPr>
                        <a:t>change in distance</a:t>
                      </a:r>
                      <a:endParaRPr b="1" sz="1800">
                        <a:solidFill>
                          <a:srgbClr val="00B2A9"/>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1F3A93"/>
                      </a:solidFill>
                      <a:prstDash val="solid"/>
                      <a:round/>
                      <a:headEnd len="sm" w="sm" type="none"/>
                      <a:tailEnd len="sm" w="sm" type="none"/>
                    </a:lnB>
                  </a:tcPr>
                </a:tc>
              </a:tr>
              <a:tr h="286350">
                <a:tc>
                  <a:txBody>
                    <a:bodyPr/>
                    <a:lstStyle/>
                    <a:p>
                      <a:pPr indent="0" lvl="0" marL="0" rtl="0" algn="ctr">
                        <a:spcBef>
                          <a:spcPts val="0"/>
                        </a:spcBef>
                        <a:spcAft>
                          <a:spcPts val="0"/>
                        </a:spcAft>
                        <a:buNone/>
                      </a:pPr>
                      <a:r>
                        <a:rPr b="1" lang="en" sz="1800">
                          <a:solidFill>
                            <a:srgbClr val="00B2A9"/>
                          </a:solidFill>
                          <a:latin typeface="Roboto"/>
                          <a:ea typeface="Roboto"/>
                          <a:cs typeface="Roboto"/>
                          <a:sym typeface="Roboto"/>
                        </a:rPr>
                        <a:t>c</a:t>
                      </a:r>
                      <a:r>
                        <a:rPr b="1" lang="en" sz="1800">
                          <a:solidFill>
                            <a:srgbClr val="00B2A9"/>
                          </a:solidFill>
                          <a:latin typeface="Roboto"/>
                          <a:ea typeface="Roboto"/>
                          <a:cs typeface="Roboto"/>
                          <a:sym typeface="Roboto"/>
                        </a:rPr>
                        <a:t>hange in time</a:t>
                      </a:r>
                      <a:endParaRPr b="1" sz="1800">
                        <a:solidFill>
                          <a:srgbClr val="00B2A9"/>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rgbClr val="1F3A93"/>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573" name="Google Shape;573;p48"/>
          <p:cNvSpPr txBox="1"/>
          <p:nvPr/>
        </p:nvSpPr>
        <p:spPr>
          <a:xfrm>
            <a:off x="1245950" y="2630475"/>
            <a:ext cx="1005000" cy="923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4800">
                <a:solidFill>
                  <a:srgbClr val="1F3A93"/>
                </a:solidFill>
                <a:latin typeface="Roboto"/>
                <a:ea typeface="Roboto"/>
                <a:cs typeface="Roboto"/>
                <a:sym typeface="Roboto"/>
              </a:rPr>
              <a:t>{</a:t>
            </a:r>
            <a:endParaRPr b="1" sz="4800">
              <a:solidFill>
                <a:srgbClr val="1F3A93"/>
              </a:solidFill>
              <a:latin typeface="Roboto"/>
              <a:ea typeface="Roboto"/>
              <a:cs typeface="Roboto"/>
              <a:sym typeface="Roboto"/>
            </a:endParaRPr>
          </a:p>
        </p:txBody>
      </p:sp>
      <p:sp>
        <p:nvSpPr>
          <p:cNvPr id="574" name="Google Shape;574;p48"/>
          <p:cNvSpPr txBox="1"/>
          <p:nvPr/>
        </p:nvSpPr>
        <p:spPr>
          <a:xfrm>
            <a:off x="5593625" y="2630475"/>
            <a:ext cx="1005000" cy="92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rgbClr val="1F3A93"/>
                </a:solidFill>
                <a:latin typeface="Roboto"/>
                <a:ea typeface="Roboto"/>
                <a:cs typeface="Roboto"/>
                <a:sym typeface="Roboto"/>
              </a:rPr>
              <a:t>}</a:t>
            </a:r>
            <a:endParaRPr b="1" sz="4800">
              <a:solidFill>
                <a:srgbClr val="1F3A93"/>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4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Velocity? </a:t>
            </a:r>
            <a:endParaRPr b="1">
              <a:solidFill>
                <a:srgbClr val="1F3A93"/>
              </a:solidFill>
              <a:latin typeface="Roboto Condensed"/>
              <a:ea typeface="Roboto Condensed"/>
              <a:cs typeface="Roboto Condensed"/>
              <a:sym typeface="Roboto Condensed"/>
            </a:endParaRPr>
          </a:p>
        </p:txBody>
      </p:sp>
      <p:cxnSp>
        <p:nvCxnSpPr>
          <p:cNvPr id="580" name="Google Shape;580;p4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581" name="Google Shape;581;p49"/>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582" name="Google Shape;582;p4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583" name="Google Shape;583;p49"/>
          <p:cNvSpPr txBox="1"/>
          <p:nvPr/>
        </p:nvSpPr>
        <p:spPr>
          <a:xfrm>
            <a:off x="1038250" y="1266675"/>
            <a:ext cx="54519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highlight>
                  <a:srgbClr val="91D5AC"/>
                </a:highlight>
              </a:rPr>
              <a:t>VELOCITY</a:t>
            </a:r>
            <a:r>
              <a:rPr lang="en" sz="2200">
                <a:solidFill>
                  <a:srgbClr val="1F3A93"/>
                </a:solidFill>
              </a:rPr>
              <a:t> is just like speed except that it includes direction. </a:t>
            </a:r>
            <a:endParaRPr sz="2200"/>
          </a:p>
        </p:txBody>
      </p:sp>
      <p:grpSp>
        <p:nvGrpSpPr>
          <p:cNvPr id="584" name="Google Shape;584;p49"/>
          <p:cNvGrpSpPr/>
          <p:nvPr/>
        </p:nvGrpSpPr>
        <p:grpSpPr>
          <a:xfrm>
            <a:off x="-50" y="4440678"/>
            <a:ext cx="7076787" cy="702691"/>
            <a:chOff x="5013796" y="2724233"/>
            <a:chExt cx="3673200" cy="727800"/>
          </a:xfrm>
        </p:grpSpPr>
        <p:sp>
          <p:nvSpPr>
            <p:cNvPr id="585" name="Google Shape;585;p49"/>
            <p:cNvSpPr/>
            <p:nvPr/>
          </p:nvSpPr>
          <p:spPr>
            <a:xfrm rot="-5400000">
              <a:off x="6486496" y="1251533"/>
              <a:ext cx="7278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49"/>
            <p:cNvSpPr txBox="1"/>
            <p:nvPr/>
          </p:nvSpPr>
          <p:spPr>
            <a:xfrm>
              <a:off x="5109950" y="2796182"/>
              <a:ext cx="3316800" cy="593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DID YOU KNOW: </a:t>
              </a:r>
              <a:r>
                <a:rPr lang="en" sz="1600">
                  <a:solidFill>
                    <a:srgbClr val="1F3A93"/>
                  </a:solidFill>
                  <a:highlight>
                    <a:srgbClr val="91D5AC"/>
                  </a:highlight>
                  <a:latin typeface="Roboto"/>
                  <a:ea typeface="Roboto"/>
                  <a:cs typeface="Roboto"/>
                  <a:sym typeface="Roboto"/>
                </a:rPr>
                <a:t>VELOCITY</a:t>
              </a:r>
              <a:r>
                <a:rPr lang="en" sz="1600">
                  <a:solidFill>
                    <a:srgbClr val="1F3A93"/>
                  </a:solidFill>
                  <a:latin typeface="Roboto"/>
                  <a:ea typeface="Roboto"/>
                  <a:cs typeface="Roboto"/>
                  <a:sym typeface="Roboto"/>
                </a:rPr>
                <a:t> is speed in a certain direction so a change in velocity mean either a change in speed or direction. </a:t>
              </a:r>
              <a:endParaRPr b="1" sz="1600">
                <a:solidFill>
                  <a:srgbClr val="1F3A93"/>
                </a:solidFill>
                <a:latin typeface="Roboto"/>
                <a:ea typeface="Roboto"/>
                <a:cs typeface="Roboto"/>
                <a:sym typeface="Roboto"/>
              </a:endParaRPr>
            </a:p>
          </p:txBody>
        </p:sp>
      </p:grpSp>
      <p:pic>
        <p:nvPicPr>
          <p:cNvPr id="587" name="Google Shape;587;p49"/>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id="588" name="Google Shape;588;p49"/>
          <p:cNvPicPr preferRelativeResize="0"/>
          <p:nvPr/>
        </p:nvPicPr>
        <p:blipFill rotWithShape="1">
          <a:blip r:embed="rId6">
            <a:alphaModFix/>
          </a:blip>
          <a:srcRect b="15776" l="6817" r="7109" t="14386"/>
          <a:stretch/>
        </p:blipFill>
        <p:spPr>
          <a:xfrm>
            <a:off x="4138493" y="2789300"/>
            <a:ext cx="866996" cy="702700"/>
          </a:xfrm>
          <a:prstGeom prst="rect">
            <a:avLst/>
          </a:prstGeom>
          <a:noFill/>
          <a:ln>
            <a:noFill/>
          </a:ln>
        </p:spPr>
      </p:pic>
      <p:pic>
        <p:nvPicPr>
          <p:cNvPr id="589" name="Google Shape;589;p49"/>
          <p:cNvPicPr preferRelativeResize="0"/>
          <p:nvPr/>
        </p:nvPicPr>
        <p:blipFill rotWithShape="1">
          <a:blip r:embed="rId6">
            <a:alphaModFix/>
          </a:blip>
          <a:srcRect b="15776" l="6817" r="7109" t="14386"/>
          <a:stretch/>
        </p:blipFill>
        <p:spPr>
          <a:xfrm flipH="1">
            <a:off x="2161062" y="2805650"/>
            <a:ext cx="866996" cy="702700"/>
          </a:xfrm>
          <a:prstGeom prst="rect">
            <a:avLst/>
          </a:prstGeom>
          <a:noFill/>
          <a:ln>
            <a:noFill/>
          </a:ln>
        </p:spPr>
      </p:pic>
      <p:sp>
        <p:nvSpPr>
          <p:cNvPr id="590" name="Google Shape;590;p49"/>
          <p:cNvSpPr/>
          <p:nvPr/>
        </p:nvSpPr>
        <p:spPr>
          <a:xfrm>
            <a:off x="3783725" y="2128475"/>
            <a:ext cx="1959300" cy="572700"/>
          </a:xfrm>
          <a:prstGeom prst="rightArrow">
            <a:avLst>
              <a:gd fmla="val 50000" name="adj1"/>
              <a:gd fmla="val 50000" name="adj2"/>
            </a:avLst>
          </a:prstGeom>
          <a:solidFill>
            <a:srgbClr val="1F3A9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91D5AC"/>
                </a:solidFill>
                <a:latin typeface="Roboto"/>
                <a:ea typeface="Roboto"/>
                <a:cs typeface="Roboto"/>
                <a:sym typeface="Roboto"/>
              </a:rPr>
              <a:t>2 meters/second</a:t>
            </a:r>
            <a:endParaRPr b="1" sz="1200">
              <a:solidFill>
                <a:srgbClr val="91D5AC"/>
              </a:solidFill>
              <a:latin typeface="Roboto"/>
              <a:ea typeface="Roboto"/>
              <a:cs typeface="Roboto"/>
              <a:sym typeface="Roboto"/>
            </a:endParaRPr>
          </a:p>
        </p:txBody>
      </p:sp>
      <p:sp>
        <p:nvSpPr>
          <p:cNvPr id="591" name="Google Shape;591;p49"/>
          <p:cNvSpPr/>
          <p:nvPr/>
        </p:nvSpPr>
        <p:spPr>
          <a:xfrm>
            <a:off x="3783725" y="3580125"/>
            <a:ext cx="1959300" cy="572700"/>
          </a:xfrm>
          <a:prstGeom prst="rightArrow">
            <a:avLst>
              <a:gd fmla="val 50000" name="adj1"/>
              <a:gd fmla="val 50000" name="adj2"/>
            </a:avLst>
          </a:prstGeom>
          <a:solidFill>
            <a:srgbClr val="1F3A9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91D5AC"/>
                </a:solidFill>
                <a:latin typeface="Roboto"/>
                <a:ea typeface="Roboto"/>
                <a:cs typeface="Roboto"/>
                <a:sym typeface="Roboto"/>
              </a:rPr>
              <a:t>+</a:t>
            </a:r>
            <a:r>
              <a:rPr b="1" lang="en" sz="1200">
                <a:solidFill>
                  <a:srgbClr val="91D5AC"/>
                </a:solidFill>
                <a:latin typeface="Roboto"/>
                <a:ea typeface="Roboto"/>
                <a:cs typeface="Roboto"/>
                <a:sym typeface="Roboto"/>
              </a:rPr>
              <a:t>2 meters/second</a:t>
            </a:r>
            <a:endParaRPr b="1" sz="1200">
              <a:solidFill>
                <a:srgbClr val="91D5AC"/>
              </a:solidFill>
              <a:latin typeface="Roboto"/>
              <a:ea typeface="Roboto"/>
              <a:cs typeface="Roboto"/>
              <a:sym typeface="Roboto"/>
            </a:endParaRPr>
          </a:p>
        </p:txBody>
      </p:sp>
      <p:sp>
        <p:nvSpPr>
          <p:cNvPr id="592" name="Google Shape;592;p49"/>
          <p:cNvSpPr/>
          <p:nvPr/>
        </p:nvSpPr>
        <p:spPr>
          <a:xfrm>
            <a:off x="1444525" y="2128575"/>
            <a:ext cx="1959300" cy="572700"/>
          </a:xfrm>
          <a:prstGeom prst="leftArrow">
            <a:avLst>
              <a:gd fmla="val 50000" name="adj1"/>
              <a:gd fmla="val 50000" name="adj2"/>
            </a:avLst>
          </a:prstGeom>
          <a:solidFill>
            <a:srgbClr val="1F3A9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91D5AC"/>
                </a:solidFill>
                <a:latin typeface="Roboto"/>
                <a:ea typeface="Roboto"/>
                <a:cs typeface="Roboto"/>
                <a:sym typeface="Roboto"/>
              </a:rPr>
              <a:t>2 meters/second</a:t>
            </a:r>
            <a:endParaRPr/>
          </a:p>
        </p:txBody>
      </p:sp>
      <p:sp>
        <p:nvSpPr>
          <p:cNvPr id="593" name="Google Shape;593;p49"/>
          <p:cNvSpPr/>
          <p:nvPr/>
        </p:nvSpPr>
        <p:spPr>
          <a:xfrm>
            <a:off x="1444525" y="3580125"/>
            <a:ext cx="1959300" cy="572700"/>
          </a:xfrm>
          <a:prstGeom prst="leftArrow">
            <a:avLst>
              <a:gd fmla="val 50000" name="adj1"/>
              <a:gd fmla="val 50000" name="adj2"/>
            </a:avLst>
          </a:prstGeom>
          <a:solidFill>
            <a:srgbClr val="1F3A9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91D5AC"/>
                </a:solidFill>
                <a:latin typeface="Roboto"/>
                <a:ea typeface="Roboto"/>
                <a:cs typeface="Roboto"/>
                <a:sym typeface="Roboto"/>
              </a:rPr>
              <a:t>-</a:t>
            </a:r>
            <a:r>
              <a:rPr b="1" lang="en" sz="1200">
                <a:solidFill>
                  <a:srgbClr val="91D5AC"/>
                </a:solidFill>
                <a:latin typeface="Roboto"/>
                <a:ea typeface="Roboto"/>
                <a:cs typeface="Roboto"/>
                <a:sym typeface="Roboto"/>
              </a:rPr>
              <a:t>2 meters/second</a:t>
            </a:r>
            <a:endParaRPr/>
          </a:p>
        </p:txBody>
      </p:sp>
      <p:sp>
        <p:nvSpPr>
          <p:cNvPr id="594" name="Google Shape;594;p49"/>
          <p:cNvSpPr txBox="1"/>
          <p:nvPr/>
        </p:nvSpPr>
        <p:spPr>
          <a:xfrm>
            <a:off x="2984538" y="2549625"/>
            <a:ext cx="1107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1F3A93"/>
                </a:solidFill>
                <a:latin typeface="Roboto"/>
                <a:ea typeface="Roboto"/>
                <a:cs typeface="Roboto"/>
                <a:sym typeface="Roboto"/>
              </a:rPr>
              <a:t>SPEED</a:t>
            </a:r>
            <a:endParaRPr b="1">
              <a:solidFill>
                <a:srgbClr val="1F3A93"/>
              </a:solidFill>
              <a:latin typeface="Roboto"/>
              <a:ea typeface="Roboto"/>
              <a:cs typeface="Roboto"/>
              <a:sym typeface="Roboto"/>
            </a:endParaRPr>
          </a:p>
        </p:txBody>
      </p:sp>
      <p:sp>
        <p:nvSpPr>
          <p:cNvPr id="595" name="Google Shape;595;p49"/>
          <p:cNvSpPr txBox="1"/>
          <p:nvPr/>
        </p:nvSpPr>
        <p:spPr>
          <a:xfrm>
            <a:off x="2984538" y="3370875"/>
            <a:ext cx="1107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1F3A93"/>
                </a:solidFill>
                <a:latin typeface="Roboto"/>
                <a:ea typeface="Roboto"/>
                <a:cs typeface="Roboto"/>
                <a:sym typeface="Roboto"/>
              </a:rPr>
              <a:t>VELOCITY</a:t>
            </a:r>
            <a:endParaRPr b="1">
              <a:solidFill>
                <a:srgbClr val="1F3A93"/>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5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Acceleration</a:t>
            </a:r>
            <a:r>
              <a:rPr b="1" lang="en">
                <a:solidFill>
                  <a:srgbClr val="1F3A93"/>
                </a:solidFill>
                <a:latin typeface="Roboto Condensed"/>
                <a:ea typeface="Roboto Condensed"/>
                <a:cs typeface="Roboto Condensed"/>
                <a:sym typeface="Roboto Condensed"/>
              </a:rPr>
              <a:t> and Deceleration</a:t>
            </a:r>
            <a:endParaRPr b="1">
              <a:solidFill>
                <a:srgbClr val="1F3A93"/>
              </a:solidFill>
              <a:latin typeface="Roboto Condensed"/>
              <a:ea typeface="Roboto Condensed"/>
              <a:cs typeface="Roboto Condensed"/>
              <a:sym typeface="Roboto Condensed"/>
            </a:endParaRPr>
          </a:p>
        </p:txBody>
      </p:sp>
      <p:cxnSp>
        <p:nvCxnSpPr>
          <p:cNvPr id="601" name="Google Shape;601;p5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02" name="Google Shape;602;p50"/>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603" name="Google Shape;603;p50"/>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604" name="Google Shape;604;p50"/>
          <p:cNvSpPr txBox="1"/>
          <p:nvPr/>
        </p:nvSpPr>
        <p:spPr>
          <a:xfrm>
            <a:off x="196975" y="1163500"/>
            <a:ext cx="66930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1F3A93"/>
                </a:solidFill>
                <a:highlight>
                  <a:srgbClr val="91D5AC"/>
                </a:highlight>
              </a:rPr>
              <a:t>ACCELERATION</a:t>
            </a:r>
            <a:r>
              <a:rPr lang="en" sz="1600">
                <a:solidFill>
                  <a:srgbClr val="1F3A93"/>
                </a:solidFill>
              </a:rPr>
              <a:t> is the rate at which something </a:t>
            </a:r>
            <a:r>
              <a:rPr lang="en" sz="1600">
                <a:solidFill>
                  <a:srgbClr val="1F3A93"/>
                </a:solidFill>
              </a:rPr>
              <a:t>changes</a:t>
            </a:r>
            <a:r>
              <a:rPr lang="en" sz="1600">
                <a:solidFill>
                  <a:srgbClr val="1F3A93"/>
                </a:solidFill>
              </a:rPr>
              <a:t> directions. Whenever an object changes velocity, it is </a:t>
            </a:r>
            <a:r>
              <a:rPr lang="en" sz="1600">
                <a:solidFill>
                  <a:srgbClr val="1F3A93"/>
                </a:solidFill>
              </a:rPr>
              <a:t>accelerating</a:t>
            </a:r>
            <a:r>
              <a:rPr lang="en" sz="1600">
                <a:solidFill>
                  <a:srgbClr val="1F3A93"/>
                </a:solidFill>
              </a:rPr>
              <a:t> either by speeding up, slowing down, or changing direction. Positive </a:t>
            </a:r>
            <a:r>
              <a:rPr lang="en" sz="1600">
                <a:solidFill>
                  <a:srgbClr val="1F3A93"/>
                </a:solidFill>
              </a:rPr>
              <a:t>acceleration</a:t>
            </a:r>
            <a:r>
              <a:rPr lang="en" sz="1600">
                <a:solidFill>
                  <a:srgbClr val="1F3A93"/>
                </a:solidFill>
              </a:rPr>
              <a:t> is when an object is speeding up. </a:t>
            </a:r>
            <a:r>
              <a:rPr lang="en" sz="1600">
                <a:solidFill>
                  <a:srgbClr val="1F3A93"/>
                </a:solidFill>
              </a:rPr>
              <a:t>Negative</a:t>
            </a:r>
            <a:r>
              <a:rPr lang="en" sz="1600">
                <a:solidFill>
                  <a:srgbClr val="1F3A93"/>
                </a:solidFill>
              </a:rPr>
              <a:t> acceleration is when an object is </a:t>
            </a:r>
            <a:r>
              <a:rPr lang="en" sz="1600">
                <a:solidFill>
                  <a:srgbClr val="1F3A93"/>
                </a:solidFill>
              </a:rPr>
              <a:t>slowing</a:t>
            </a:r>
            <a:r>
              <a:rPr lang="en" sz="1600">
                <a:solidFill>
                  <a:srgbClr val="1F3A93"/>
                </a:solidFill>
              </a:rPr>
              <a:t> down because the velocity is in the opposite </a:t>
            </a:r>
            <a:r>
              <a:rPr lang="en" sz="1600">
                <a:solidFill>
                  <a:srgbClr val="1F3A93"/>
                </a:solidFill>
              </a:rPr>
              <a:t>direction of the object's motion. Think of it like a gas pedal and break. Gas mean accelerating/gaining speed. Brake means decelerating/slowing down. </a:t>
            </a:r>
            <a:endParaRPr sz="1600"/>
          </a:p>
        </p:txBody>
      </p:sp>
      <p:pic>
        <p:nvPicPr>
          <p:cNvPr id="605" name="Google Shape;605;p50"/>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id="606" name="Google Shape;606;p50"/>
          <p:cNvPicPr preferRelativeResize="0"/>
          <p:nvPr/>
        </p:nvPicPr>
        <p:blipFill rotWithShape="1">
          <a:blip r:embed="rId6">
            <a:alphaModFix/>
          </a:blip>
          <a:srcRect b="13247" l="0" r="0" t="0"/>
          <a:stretch/>
        </p:blipFill>
        <p:spPr>
          <a:xfrm>
            <a:off x="2489988" y="3122400"/>
            <a:ext cx="2106976" cy="1827926"/>
          </a:xfrm>
          <a:prstGeom prst="rect">
            <a:avLst/>
          </a:prstGeom>
          <a:noFill/>
          <a:ln>
            <a:noFill/>
          </a:ln>
        </p:spPr>
      </p:pic>
      <p:sp>
        <p:nvSpPr>
          <p:cNvPr id="607" name="Google Shape;607;p50"/>
          <p:cNvSpPr txBox="1"/>
          <p:nvPr/>
        </p:nvSpPr>
        <p:spPr>
          <a:xfrm>
            <a:off x="1150100" y="3413375"/>
            <a:ext cx="14271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FF0000"/>
                </a:solidFill>
                <a:latin typeface="Roboto"/>
                <a:ea typeface="Roboto"/>
                <a:cs typeface="Roboto"/>
                <a:sym typeface="Roboto"/>
              </a:rPr>
              <a:t>BRAKE</a:t>
            </a:r>
            <a:endParaRPr b="1" sz="1600">
              <a:solidFill>
                <a:srgbClr val="FF0000"/>
              </a:solidFill>
              <a:latin typeface="Roboto"/>
              <a:ea typeface="Roboto"/>
              <a:cs typeface="Roboto"/>
              <a:sym typeface="Roboto"/>
            </a:endParaRPr>
          </a:p>
          <a:p>
            <a:pPr indent="0" lvl="0" marL="0" rtl="0" algn="ctr">
              <a:spcBef>
                <a:spcPts val="0"/>
              </a:spcBef>
              <a:spcAft>
                <a:spcPts val="0"/>
              </a:spcAft>
              <a:buNone/>
            </a:pPr>
            <a:r>
              <a:rPr b="1" lang="en" sz="1600">
                <a:solidFill>
                  <a:srgbClr val="FF0000"/>
                </a:solidFill>
                <a:latin typeface="Roboto"/>
                <a:ea typeface="Roboto"/>
                <a:cs typeface="Roboto"/>
                <a:sym typeface="Roboto"/>
              </a:rPr>
              <a:t>(decelerator)</a:t>
            </a:r>
            <a:endParaRPr b="1" sz="1600">
              <a:solidFill>
                <a:srgbClr val="FF0000"/>
              </a:solidFill>
              <a:latin typeface="Roboto"/>
              <a:ea typeface="Roboto"/>
              <a:cs typeface="Roboto"/>
              <a:sym typeface="Roboto"/>
            </a:endParaRPr>
          </a:p>
        </p:txBody>
      </p:sp>
      <p:sp>
        <p:nvSpPr>
          <p:cNvPr id="608" name="Google Shape;608;p50"/>
          <p:cNvSpPr txBox="1"/>
          <p:nvPr/>
        </p:nvSpPr>
        <p:spPr>
          <a:xfrm>
            <a:off x="4497225" y="3413375"/>
            <a:ext cx="14271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00B2A9"/>
                </a:solidFill>
                <a:latin typeface="Roboto"/>
                <a:ea typeface="Roboto"/>
                <a:cs typeface="Roboto"/>
                <a:sym typeface="Roboto"/>
              </a:rPr>
              <a:t>GAS</a:t>
            </a:r>
            <a:endParaRPr b="1" sz="1600">
              <a:solidFill>
                <a:srgbClr val="00B2A9"/>
              </a:solidFill>
              <a:latin typeface="Roboto"/>
              <a:ea typeface="Roboto"/>
              <a:cs typeface="Roboto"/>
              <a:sym typeface="Roboto"/>
            </a:endParaRPr>
          </a:p>
          <a:p>
            <a:pPr indent="0" lvl="0" marL="0" rtl="0" algn="ctr">
              <a:spcBef>
                <a:spcPts val="0"/>
              </a:spcBef>
              <a:spcAft>
                <a:spcPts val="0"/>
              </a:spcAft>
              <a:buNone/>
            </a:pPr>
            <a:r>
              <a:rPr b="1" lang="en" sz="1600">
                <a:solidFill>
                  <a:srgbClr val="00B2A9"/>
                </a:solidFill>
                <a:latin typeface="Roboto"/>
                <a:ea typeface="Roboto"/>
                <a:cs typeface="Roboto"/>
                <a:sym typeface="Roboto"/>
              </a:rPr>
              <a:t>(accelerator)</a:t>
            </a:r>
            <a:endParaRPr b="1" sz="1600">
              <a:solidFill>
                <a:srgbClr val="00B2A9"/>
              </a:solidFill>
              <a:latin typeface="Roboto"/>
              <a:ea typeface="Roboto"/>
              <a:cs typeface="Roboto"/>
              <a:sym typeface="Roboto"/>
            </a:endParaRPr>
          </a:p>
        </p:txBody>
      </p:sp>
      <p:grpSp>
        <p:nvGrpSpPr>
          <p:cNvPr id="609" name="Google Shape;609;p50"/>
          <p:cNvGrpSpPr/>
          <p:nvPr/>
        </p:nvGrpSpPr>
        <p:grpSpPr>
          <a:xfrm rot="-1757404">
            <a:off x="4378284" y="4324345"/>
            <a:ext cx="893763" cy="610497"/>
            <a:chOff x="3104742" y="3437775"/>
            <a:chExt cx="1575700" cy="1076781"/>
          </a:xfrm>
        </p:grpSpPr>
        <p:sp>
          <p:nvSpPr>
            <p:cNvPr id="610" name="Google Shape;610;p50"/>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11" name="Google Shape;611;p50"/>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12" name="Google Shape;612;p50"/>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13" name="Google Shape;613;p50"/>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14" name="Google Shape;614;p50"/>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15" name="Google Shape;615;p50"/>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16" name="Google Shape;616;p50"/>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17" name="Google Shape;617;p50"/>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18" name="Google Shape;618;p50"/>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19" name="Google Shape;619;p50"/>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grpSp>
        <p:nvGrpSpPr>
          <p:cNvPr id="620" name="Google Shape;620;p50"/>
          <p:cNvGrpSpPr/>
          <p:nvPr/>
        </p:nvGrpSpPr>
        <p:grpSpPr>
          <a:xfrm flipH="1" rot="-1818">
            <a:off x="1942550" y="4055297"/>
            <a:ext cx="893895" cy="610535"/>
            <a:chOff x="3104742" y="3437775"/>
            <a:chExt cx="1575700" cy="1076781"/>
          </a:xfrm>
        </p:grpSpPr>
        <p:sp>
          <p:nvSpPr>
            <p:cNvPr id="621" name="Google Shape;621;p50"/>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22" name="Google Shape;622;p50"/>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23" name="Google Shape;623;p50"/>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24" name="Google Shape;624;p50"/>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25" name="Google Shape;625;p50"/>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26" name="Google Shape;626;p50"/>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27" name="Google Shape;627;p50"/>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28" name="Google Shape;628;p50"/>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29" name="Google Shape;629;p50"/>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30" name="Google Shape;630;p50"/>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312" name="Shape 312"/>
        <p:cNvGrpSpPr/>
        <p:nvPr/>
      </p:nvGrpSpPr>
      <p:grpSpPr>
        <a:xfrm>
          <a:off x="0" y="0"/>
          <a:ext cx="0" cy="0"/>
          <a:chOff x="0" y="0"/>
          <a:chExt cx="0" cy="0"/>
        </a:xfrm>
      </p:grpSpPr>
      <p:pic>
        <p:nvPicPr>
          <p:cNvPr id="313" name="Google Shape;313;p33"/>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314" name="Google Shape;314;p33"/>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1</a:t>
            </a:r>
            <a:endParaRPr b="1" sz="4800">
              <a:solidFill>
                <a:schemeClr val="lt1"/>
              </a:solidFill>
              <a:latin typeface="Roboto Condensed"/>
              <a:ea typeface="Roboto Condensed"/>
              <a:cs typeface="Roboto Condensed"/>
              <a:sym typeface="Roboto Condensed"/>
            </a:endParaRPr>
          </a:p>
        </p:txBody>
      </p:sp>
      <p:sp>
        <p:nvSpPr>
          <p:cNvPr id="315" name="Google Shape;315;p33"/>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MOTION</a:t>
            </a:r>
            <a:endParaRPr sz="2600">
              <a:solidFill>
                <a:schemeClr val="lt1"/>
              </a:solidFill>
              <a:latin typeface="Raleway Medium"/>
              <a:ea typeface="Raleway Medium"/>
              <a:cs typeface="Raleway Medium"/>
              <a:sym typeface="Raleway Medium"/>
            </a:endParaRPr>
          </a:p>
        </p:txBody>
      </p:sp>
      <p:cxnSp>
        <p:nvCxnSpPr>
          <p:cNvPr id="316" name="Google Shape;316;p33"/>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317" name="Google Shape;317;p33"/>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318" name="Google Shape;318;p33"/>
          <p:cNvPicPr preferRelativeResize="0"/>
          <p:nvPr/>
        </p:nvPicPr>
        <p:blipFill rotWithShape="1">
          <a:blip r:embed="rId5">
            <a:alphaModFix/>
          </a:blip>
          <a:srcRect b="0" l="0" r="0" t="0"/>
          <a:stretch/>
        </p:blipFill>
        <p:spPr>
          <a:xfrm>
            <a:off x="5700088" y="1092488"/>
            <a:ext cx="2958515" cy="29585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51"/>
          <p:cNvSpPr/>
          <p:nvPr/>
        </p:nvSpPr>
        <p:spPr>
          <a:xfrm rot="-5400000">
            <a:off x="3187000" y="1253719"/>
            <a:ext cx="702600" cy="70767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5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Graphing</a:t>
            </a:r>
            <a:endParaRPr b="1">
              <a:solidFill>
                <a:srgbClr val="1F3A93"/>
              </a:solidFill>
              <a:latin typeface="Roboto Condensed"/>
              <a:ea typeface="Roboto Condensed"/>
              <a:cs typeface="Roboto Condensed"/>
              <a:sym typeface="Roboto Condensed"/>
            </a:endParaRPr>
          </a:p>
        </p:txBody>
      </p:sp>
      <p:cxnSp>
        <p:nvCxnSpPr>
          <p:cNvPr id="637" name="Google Shape;637;p5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38" name="Google Shape;638;p51"/>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639" name="Google Shape;639;p5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graphicFrame>
        <p:nvGraphicFramePr>
          <p:cNvPr id="640" name="Google Shape;640;p51"/>
          <p:cNvGraphicFramePr/>
          <p:nvPr/>
        </p:nvGraphicFramePr>
        <p:xfrm>
          <a:off x="409563" y="1163500"/>
          <a:ext cx="3000000" cy="3000000"/>
        </p:xfrm>
        <a:graphic>
          <a:graphicData uri="http://schemas.openxmlformats.org/drawingml/2006/table">
            <a:tbl>
              <a:tblPr>
                <a:noFill/>
                <a:tableStyleId>{89939F84-831B-47A0-AC2A-3BF098DB92F1}</a:tableStyleId>
              </a:tblPr>
              <a:tblGrid>
                <a:gridCol w="5387900"/>
              </a:tblGrid>
              <a:tr h="1462575">
                <a:tc>
                  <a:txBody>
                    <a:bodyPr/>
                    <a:lstStyle/>
                    <a:p>
                      <a:pPr indent="0" lvl="0" marL="0" rtl="0" algn="l">
                        <a:spcBef>
                          <a:spcPts val="0"/>
                        </a:spcBef>
                        <a:spcAft>
                          <a:spcPts val="0"/>
                        </a:spcAft>
                        <a:buNone/>
                      </a:pPr>
                      <a:r>
                        <a:rPr lang="en" sz="1600">
                          <a:solidFill>
                            <a:srgbClr val="1F3A93"/>
                          </a:solidFill>
                          <a:latin typeface="Roboto"/>
                          <a:ea typeface="Roboto"/>
                          <a:cs typeface="Roboto"/>
                          <a:sym typeface="Roboto"/>
                        </a:rPr>
                        <a:t>Scientists have to graph the data they find in order to make sure the information is correct. Over the next few slides, you will learn how to read a graph AND how to create your own graphs. </a:t>
                      </a:r>
                      <a:endParaRPr sz="1600">
                        <a:solidFill>
                          <a:srgbClr val="1F3A93"/>
                        </a:solidFill>
                        <a:latin typeface="Roboto"/>
                        <a:ea typeface="Roboto"/>
                        <a:cs typeface="Roboto"/>
                        <a:sym typeface="Roboto"/>
                      </a:endParaRPr>
                    </a:p>
                    <a:p>
                      <a:pPr indent="0" lvl="0" marL="0" rtl="0" algn="l">
                        <a:spcBef>
                          <a:spcPts val="0"/>
                        </a:spcBef>
                        <a:spcAft>
                          <a:spcPts val="0"/>
                        </a:spcAft>
                        <a:buNone/>
                      </a:pPr>
                      <a:r>
                        <a:t/>
                      </a:r>
                      <a:endParaRPr sz="1600">
                        <a:solidFill>
                          <a:srgbClr val="1F3A93"/>
                        </a:solidFill>
                        <a:latin typeface="Roboto"/>
                        <a:ea typeface="Roboto"/>
                        <a:cs typeface="Roboto"/>
                        <a:sym typeface="Roboto"/>
                      </a:endParaRPr>
                    </a:p>
                    <a:p>
                      <a:pPr indent="0" lvl="0" marL="0" rtl="0" algn="l">
                        <a:spcBef>
                          <a:spcPts val="0"/>
                        </a:spcBef>
                        <a:spcAft>
                          <a:spcPts val="0"/>
                        </a:spcAft>
                        <a:buNone/>
                      </a:pPr>
                      <a:r>
                        <a:rPr lang="en" sz="1600">
                          <a:solidFill>
                            <a:srgbClr val="1F3A93"/>
                          </a:solidFill>
                          <a:latin typeface="Roboto"/>
                          <a:ea typeface="Roboto"/>
                          <a:cs typeface="Roboto"/>
                          <a:sym typeface="Roboto"/>
                        </a:rPr>
                        <a:t>The following graphs have the distance along the left side vertically and the time along the bottom horizontally because we are learning about speed and velocity. BUT, graphs can include any information that needs to be studied. </a:t>
                      </a:r>
                      <a:endParaRPr sz="1600">
                        <a:solidFill>
                          <a:srgbClr val="1F3A93"/>
                        </a:solidFill>
                        <a:latin typeface="Roboto"/>
                        <a:ea typeface="Roboto"/>
                        <a:cs typeface="Roboto"/>
                        <a:sym typeface="Roboto"/>
                      </a:endParaRPr>
                    </a:p>
                  </a:txBody>
                  <a:tcPr marT="91425" marB="91425" marR="91425" marL="91425">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641" name="Google Shape;641;p51"/>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
        <p:nvSpPr>
          <p:cNvPr id="642" name="Google Shape;642;p51"/>
          <p:cNvSpPr txBox="1"/>
          <p:nvPr/>
        </p:nvSpPr>
        <p:spPr>
          <a:xfrm>
            <a:off x="185200" y="4510145"/>
            <a:ext cx="6390000" cy="572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REMEMBER</a:t>
            </a:r>
            <a:r>
              <a:rPr b="1" lang="en" sz="1600">
                <a:solidFill>
                  <a:srgbClr val="1F3A93"/>
                </a:solidFill>
                <a:latin typeface="Roboto"/>
                <a:ea typeface="Roboto"/>
                <a:cs typeface="Roboto"/>
                <a:sym typeface="Roboto"/>
              </a:rPr>
              <a:t>: </a:t>
            </a:r>
            <a:r>
              <a:rPr lang="en" sz="1600">
                <a:solidFill>
                  <a:srgbClr val="1F3A93"/>
                </a:solidFill>
                <a:latin typeface="Roboto"/>
                <a:ea typeface="Roboto"/>
                <a:cs typeface="Roboto"/>
                <a:sym typeface="Roboto"/>
              </a:rPr>
              <a:t>to calculate average speed, divide the total distance by the total time. </a:t>
            </a:r>
            <a:endParaRPr b="1" sz="1600">
              <a:solidFill>
                <a:srgbClr val="1F3A93"/>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5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648" name="Google Shape;648;p5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49" name="Google Shape;649;p52"/>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650" name="Google Shape;650;p5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651" name="Google Shape;651;p52"/>
          <p:cNvSpPr txBox="1"/>
          <p:nvPr>
            <p:ph idx="1" type="body"/>
          </p:nvPr>
        </p:nvSpPr>
        <p:spPr>
          <a:xfrm>
            <a:off x="6180075" y="2338050"/>
            <a:ext cx="2590500" cy="990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rgbClr val="00B2A9"/>
                </a:solidFill>
                <a:latin typeface="Roboto"/>
                <a:ea typeface="Roboto"/>
                <a:cs typeface="Roboto"/>
                <a:sym typeface="Roboto"/>
              </a:rPr>
              <a:t>This runner covered 1200 meters in 80 seconds. </a:t>
            </a:r>
            <a:endParaRPr sz="1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t/>
            </a:r>
            <a:endParaRPr sz="1400">
              <a:solidFill>
                <a:srgbClr val="00B2A9"/>
              </a:solidFill>
              <a:latin typeface="Roboto"/>
              <a:ea typeface="Roboto"/>
              <a:cs typeface="Roboto"/>
              <a:sym typeface="Roboto"/>
            </a:endParaRPr>
          </a:p>
          <a:p>
            <a:pPr indent="0" lvl="0" marL="0" rtl="0" algn="l">
              <a:lnSpc>
                <a:spcPct val="100000"/>
              </a:lnSpc>
              <a:spcBef>
                <a:spcPts val="0"/>
              </a:spcBef>
              <a:spcAft>
                <a:spcPts val="0"/>
              </a:spcAft>
              <a:buNone/>
            </a:pPr>
            <a:r>
              <a:rPr lang="en" sz="1400">
                <a:solidFill>
                  <a:srgbClr val="00B2A9"/>
                </a:solidFill>
                <a:latin typeface="Roboto"/>
                <a:ea typeface="Roboto"/>
                <a:cs typeface="Roboto"/>
                <a:sym typeface="Roboto"/>
              </a:rPr>
              <a:t>What is their average speed? </a:t>
            </a:r>
            <a:endParaRPr sz="1400">
              <a:solidFill>
                <a:srgbClr val="00B2A9"/>
              </a:solidFill>
              <a:latin typeface="Roboto"/>
              <a:ea typeface="Roboto"/>
              <a:cs typeface="Roboto"/>
              <a:sym typeface="Roboto"/>
            </a:endParaRPr>
          </a:p>
        </p:txBody>
      </p:sp>
      <p:pic>
        <p:nvPicPr>
          <p:cNvPr id="652" name="Google Shape;652;p52"/>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graphicFrame>
        <p:nvGraphicFramePr>
          <p:cNvPr id="653" name="Google Shape;653;p52"/>
          <p:cNvGraphicFramePr/>
          <p:nvPr/>
        </p:nvGraphicFramePr>
        <p:xfrm>
          <a:off x="305150" y="1180200"/>
          <a:ext cx="3000000" cy="3000000"/>
        </p:xfrm>
        <a:graphic>
          <a:graphicData uri="http://schemas.openxmlformats.org/drawingml/2006/table">
            <a:tbl>
              <a:tblPr>
                <a:noFill/>
                <a:tableStyleId>{89939F84-831B-47A0-AC2A-3BF098DB92F1}</a:tableStyleId>
              </a:tblPr>
              <a:tblGrid>
                <a:gridCol w="677925"/>
                <a:gridCol w="677925"/>
                <a:gridCol w="677925"/>
                <a:gridCol w="677925"/>
                <a:gridCol w="677925"/>
                <a:gridCol w="677925"/>
                <a:gridCol w="677925"/>
                <a:gridCol w="677925"/>
              </a:tblGrid>
              <a:tr h="248425">
                <a:tc>
                  <a:txBody>
                    <a:bodyPr/>
                    <a:lstStyle/>
                    <a:p>
                      <a:pPr indent="0" lvl="0" marL="0" rtl="0" algn="r">
                        <a:spcBef>
                          <a:spcPts val="0"/>
                        </a:spcBef>
                        <a:spcAft>
                          <a:spcPts val="0"/>
                        </a:spcAft>
                        <a:buNone/>
                      </a:pPr>
                      <a:r>
                        <a:rPr lang="en" sz="1200">
                          <a:latin typeface="Roboto"/>
                          <a:ea typeface="Roboto"/>
                          <a:cs typeface="Roboto"/>
                          <a:sym typeface="Roboto"/>
                        </a:rPr>
                        <a:t>1800</a:t>
                      </a:r>
                      <a:endParaRPr sz="1200">
                        <a:latin typeface="Roboto"/>
                        <a:ea typeface="Roboto"/>
                        <a:cs typeface="Roboto"/>
                        <a:sym typeface="Roboto"/>
                      </a:endParaRPr>
                    </a:p>
                  </a:txBody>
                  <a:tcPr marT="91425" marB="91425" marR="91425" marL="91425" anchor="b">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1600</a:t>
                      </a:r>
                      <a:endParaRPr sz="1200">
                        <a:latin typeface="Roboto"/>
                        <a:ea typeface="Roboto"/>
                        <a:cs typeface="Roboto"/>
                        <a:sym typeface="Roboto"/>
                      </a:endParaRPr>
                    </a:p>
                  </a:txBody>
                  <a:tcPr marT="91425" marB="91425" marR="91425" marL="91425" anchor="b">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1400</a:t>
                      </a:r>
                      <a:endParaRPr sz="1200">
                        <a:latin typeface="Roboto"/>
                        <a:ea typeface="Roboto"/>
                        <a:cs typeface="Roboto"/>
                        <a:sym typeface="Roboto"/>
                      </a:endParaRPr>
                    </a:p>
                  </a:txBody>
                  <a:tcPr marT="91425" marB="91425" marR="91425" marL="91425" anchor="b">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1200</a:t>
                      </a:r>
                      <a:endParaRPr sz="1200">
                        <a:latin typeface="Roboto"/>
                        <a:ea typeface="Roboto"/>
                        <a:cs typeface="Roboto"/>
                        <a:sym typeface="Roboto"/>
                      </a:endParaRPr>
                    </a:p>
                  </a:txBody>
                  <a:tcPr marT="91425" marB="91425" marR="91425" marL="91425" anchor="b">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1000</a:t>
                      </a:r>
                      <a:endParaRPr sz="1200">
                        <a:latin typeface="Roboto"/>
                        <a:ea typeface="Roboto"/>
                        <a:cs typeface="Roboto"/>
                        <a:sym typeface="Roboto"/>
                      </a:endParaRPr>
                    </a:p>
                  </a:txBody>
                  <a:tcPr marT="91425" marB="91425" marR="91425" marL="91425" anchor="b">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800</a:t>
                      </a:r>
                      <a:endParaRPr sz="1200">
                        <a:latin typeface="Roboto"/>
                        <a:ea typeface="Roboto"/>
                        <a:cs typeface="Roboto"/>
                        <a:sym typeface="Roboto"/>
                      </a:endParaRPr>
                    </a:p>
                  </a:txBody>
                  <a:tcPr marT="91425" marB="91425" marR="91425" marL="91425" anchor="b">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600</a:t>
                      </a:r>
                      <a:endParaRPr sz="1200">
                        <a:latin typeface="Roboto"/>
                        <a:ea typeface="Roboto"/>
                        <a:cs typeface="Roboto"/>
                        <a:sym typeface="Roboto"/>
                      </a:endParaRPr>
                    </a:p>
                  </a:txBody>
                  <a:tcPr marT="91425" marB="91425" marR="91425" marL="91425" anchor="b">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400</a:t>
                      </a:r>
                      <a:endParaRPr sz="1200">
                        <a:latin typeface="Roboto"/>
                        <a:ea typeface="Roboto"/>
                        <a:cs typeface="Roboto"/>
                        <a:sym typeface="Roboto"/>
                      </a:endParaRPr>
                    </a:p>
                  </a:txBody>
                  <a:tcPr marT="91425" marB="91425" marR="91425" marL="91425" anchor="b">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200</a:t>
                      </a:r>
                      <a:endParaRPr sz="1200">
                        <a:latin typeface="Roboto"/>
                        <a:ea typeface="Roboto"/>
                        <a:cs typeface="Roboto"/>
                        <a:sym typeface="Roboto"/>
                      </a:endParaRPr>
                    </a:p>
                  </a:txBody>
                  <a:tcPr marT="91425" marB="91425" marR="91425" marL="91425" anchor="b">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ct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Roboto"/>
                          <a:ea typeface="Roboto"/>
                          <a:cs typeface="Roboto"/>
                          <a:sym typeface="Roboto"/>
                        </a:rPr>
                        <a:t>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Roboto"/>
                          <a:ea typeface="Roboto"/>
                          <a:cs typeface="Roboto"/>
                          <a:sym typeface="Roboto"/>
                        </a:rPr>
                        <a:t>20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Roboto"/>
                          <a:ea typeface="Roboto"/>
                          <a:cs typeface="Roboto"/>
                          <a:sym typeface="Roboto"/>
                        </a:rPr>
                        <a:t>40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Roboto"/>
                          <a:ea typeface="Roboto"/>
                          <a:cs typeface="Roboto"/>
                          <a:sym typeface="Roboto"/>
                        </a:rPr>
                        <a:t>60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Roboto"/>
                          <a:ea typeface="Roboto"/>
                          <a:cs typeface="Roboto"/>
                          <a:sym typeface="Roboto"/>
                        </a:rPr>
                        <a:t>80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Roboto"/>
                          <a:ea typeface="Roboto"/>
                          <a:cs typeface="Roboto"/>
                          <a:sym typeface="Roboto"/>
                        </a:rPr>
                        <a:t>100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Roboto"/>
                          <a:ea typeface="Roboto"/>
                          <a:cs typeface="Roboto"/>
                          <a:sym typeface="Roboto"/>
                        </a:rPr>
                        <a:t>120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654" name="Google Shape;654;p52"/>
          <p:cNvSpPr txBox="1"/>
          <p:nvPr/>
        </p:nvSpPr>
        <p:spPr>
          <a:xfrm rot="-5400000">
            <a:off x="-637600" y="2648400"/>
            <a:ext cx="189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Distance/Meters</a:t>
            </a:r>
            <a:endParaRPr sz="1200">
              <a:latin typeface="Roboto"/>
              <a:ea typeface="Roboto"/>
              <a:cs typeface="Roboto"/>
              <a:sym typeface="Roboto"/>
            </a:endParaRPr>
          </a:p>
        </p:txBody>
      </p:sp>
      <p:sp>
        <p:nvSpPr>
          <p:cNvPr id="655" name="Google Shape;655;p52"/>
          <p:cNvSpPr txBox="1"/>
          <p:nvPr/>
        </p:nvSpPr>
        <p:spPr>
          <a:xfrm>
            <a:off x="1964100" y="4774200"/>
            <a:ext cx="189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Time/Seconds</a:t>
            </a:r>
            <a:endParaRPr sz="1200">
              <a:latin typeface="Roboto"/>
              <a:ea typeface="Roboto"/>
              <a:cs typeface="Roboto"/>
              <a:sym typeface="Roboto"/>
            </a:endParaRPr>
          </a:p>
        </p:txBody>
      </p:sp>
      <p:sp>
        <p:nvSpPr>
          <p:cNvPr id="656" name="Google Shape;656;p52"/>
          <p:cNvSpPr/>
          <p:nvPr/>
        </p:nvSpPr>
        <p:spPr>
          <a:xfrm>
            <a:off x="3908225" y="2395950"/>
            <a:ext cx="191700" cy="175800"/>
          </a:xfrm>
          <a:prstGeom prst="ellipse">
            <a:avLst/>
          </a:prstGeom>
          <a:solidFill>
            <a:srgbClr val="1F3A93"/>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7" name="Google Shape;657;p52"/>
          <p:cNvCxnSpPr>
            <a:endCxn id="656" idx="3"/>
          </p:cNvCxnSpPr>
          <p:nvPr/>
        </p:nvCxnSpPr>
        <p:spPr>
          <a:xfrm flipH="1" rot="10800000">
            <a:off x="983099" y="2546005"/>
            <a:ext cx="2953200" cy="1958700"/>
          </a:xfrm>
          <a:prstGeom prst="straightConnector1">
            <a:avLst/>
          </a:prstGeom>
          <a:noFill/>
          <a:ln cap="flat" cmpd="sng" w="19050">
            <a:solidFill>
              <a:srgbClr val="1F3A93"/>
            </a:solidFill>
            <a:prstDash val="solid"/>
            <a:round/>
            <a:headEnd len="med" w="med" type="none"/>
            <a:tailEnd len="med" w="med" type="none"/>
          </a:ln>
        </p:spPr>
      </p:cxnSp>
      <p:cxnSp>
        <p:nvCxnSpPr>
          <p:cNvPr id="658" name="Google Shape;658;p52"/>
          <p:cNvCxnSpPr>
            <a:endCxn id="656" idx="2"/>
          </p:cNvCxnSpPr>
          <p:nvPr/>
        </p:nvCxnSpPr>
        <p:spPr>
          <a:xfrm>
            <a:off x="1096625" y="2481150"/>
            <a:ext cx="2811600" cy="2700"/>
          </a:xfrm>
          <a:prstGeom prst="straightConnector1">
            <a:avLst/>
          </a:prstGeom>
          <a:noFill/>
          <a:ln cap="flat" cmpd="sng" w="28575">
            <a:solidFill>
              <a:srgbClr val="00B2A9"/>
            </a:solidFill>
            <a:prstDash val="solid"/>
            <a:round/>
            <a:headEnd len="med" w="med" type="none"/>
            <a:tailEnd len="med" w="med" type="none"/>
          </a:ln>
        </p:spPr>
      </p:cxnSp>
      <p:cxnSp>
        <p:nvCxnSpPr>
          <p:cNvPr id="659" name="Google Shape;659;p52"/>
          <p:cNvCxnSpPr>
            <a:endCxn id="656" idx="4"/>
          </p:cNvCxnSpPr>
          <p:nvPr/>
        </p:nvCxnSpPr>
        <p:spPr>
          <a:xfrm rot="10800000">
            <a:off x="4004075" y="2571750"/>
            <a:ext cx="0" cy="1890300"/>
          </a:xfrm>
          <a:prstGeom prst="straightConnector1">
            <a:avLst/>
          </a:prstGeom>
          <a:noFill/>
          <a:ln cap="flat" cmpd="sng" w="28575">
            <a:solidFill>
              <a:srgbClr val="00B2A9"/>
            </a:solidFill>
            <a:prstDash val="solid"/>
            <a:round/>
            <a:headEnd len="med" w="med" type="none"/>
            <a:tailEnd len="med" w="med" type="none"/>
          </a:ln>
        </p:spPr>
      </p:cxnSp>
      <p:sp>
        <p:nvSpPr>
          <p:cNvPr id="660" name="Google Shape;660;p52"/>
          <p:cNvSpPr/>
          <p:nvPr/>
        </p:nvSpPr>
        <p:spPr>
          <a:xfrm>
            <a:off x="489850" y="2332150"/>
            <a:ext cx="457800" cy="239400"/>
          </a:xfrm>
          <a:prstGeom prst="rect">
            <a:avLst/>
          </a:prstGeom>
          <a:noFill/>
          <a:ln cap="flat" cmpd="sng" w="19050">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52"/>
          <p:cNvSpPr/>
          <p:nvPr/>
        </p:nvSpPr>
        <p:spPr>
          <a:xfrm>
            <a:off x="3775175" y="4519750"/>
            <a:ext cx="457800" cy="239400"/>
          </a:xfrm>
          <a:prstGeom prst="rect">
            <a:avLst/>
          </a:prstGeom>
          <a:noFill/>
          <a:ln cap="flat" cmpd="sng" w="19050">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5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667" name="Google Shape;667;p5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68" name="Google Shape;668;p53"/>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669" name="Google Shape;669;p5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670" name="Google Shape;670;p53"/>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graphicFrame>
        <p:nvGraphicFramePr>
          <p:cNvPr id="671" name="Google Shape;671;p53"/>
          <p:cNvGraphicFramePr/>
          <p:nvPr/>
        </p:nvGraphicFramePr>
        <p:xfrm>
          <a:off x="305150" y="1180200"/>
          <a:ext cx="3000000" cy="3000000"/>
        </p:xfrm>
        <a:graphic>
          <a:graphicData uri="http://schemas.openxmlformats.org/drawingml/2006/table">
            <a:tbl>
              <a:tblPr>
                <a:noFill/>
                <a:tableStyleId>{89939F84-831B-47A0-AC2A-3BF098DB92F1}</a:tableStyleId>
              </a:tblPr>
              <a:tblGrid>
                <a:gridCol w="677925"/>
                <a:gridCol w="677925"/>
                <a:gridCol w="677925"/>
                <a:gridCol w="677925"/>
                <a:gridCol w="677925"/>
                <a:gridCol w="677925"/>
                <a:gridCol w="677925"/>
                <a:gridCol w="677925"/>
              </a:tblGrid>
              <a:tr h="248425">
                <a:tc>
                  <a:txBody>
                    <a:bodyPr/>
                    <a:lstStyle/>
                    <a:p>
                      <a:pPr indent="0" lvl="0" marL="0" rtl="0" algn="r">
                        <a:spcBef>
                          <a:spcPts val="0"/>
                        </a:spcBef>
                        <a:spcAft>
                          <a:spcPts val="0"/>
                        </a:spcAft>
                        <a:buNone/>
                      </a:pPr>
                      <a:r>
                        <a:rPr lang="en" sz="1200">
                          <a:latin typeface="Roboto"/>
                          <a:ea typeface="Roboto"/>
                          <a:cs typeface="Roboto"/>
                          <a:sym typeface="Roboto"/>
                        </a:rPr>
                        <a:t>1800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1600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1400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1200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1000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800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600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400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200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20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40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60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80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100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120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672" name="Google Shape;672;p53"/>
          <p:cNvSpPr txBox="1"/>
          <p:nvPr/>
        </p:nvSpPr>
        <p:spPr>
          <a:xfrm rot="-5400000">
            <a:off x="-637600" y="2648400"/>
            <a:ext cx="189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Distance/Meters</a:t>
            </a:r>
            <a:endParaRPr sz="1200">
              <a:latin typeface="Roboto"/>
              <a:ea typeface="Roboto"/>
              <a:cs typeface="Roboto"/>
              <a:sym typeface="Roboto"/>
            </a:endParaRPr>
          </a:p>
        </p:txBody>
      </p:sp>
      <p:sp>
        <p:nvSpPr>
          <p:cNvPr id="673" name="Google Shape;673;p53"/>
          <p:cNvSpPr txBox="1"/>
          <p:nvPr/>
        </p:nvSpPr>
        <p:spPr>
          <a:xfrm>
            <a:off x="1964100" y="4774200"/>
            <a:ext cx="189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Time/Seconds</a:t>
            </a:r>
            <a:endParaRPr sz="1200">
              <a:latin typeface="Roboto"/>
              <a:ea typeface="Roboto"/>
              <a:cs typeface="Roboto"/>
              <a:sym typeface="Roboto"/>
            </a:endParaRPr>
          </a:p>
        </p:txBody>
      </p:sp>
      <p:sp>
        <p:nvSpPr>
          <p:cNvPr id="674" name="Google Shape;674;p53"/>
          <p:cNvSpPr/>
          <p:nvPr/>
        </p:nvSpPr>
        <p:spPr>
          <a:xfrm>
            <a:off x="5260650" y="2745150"/>
            <a:ext cx="191700" cy="175800"/>
          </a:xfrm>
          <a:prstGeom prst="ellipse">
            <a:avLst/>
          </a:prstGeom>
          <a:solidFill>
            <a:srgbClr val="1F3A93"/>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75" name="Google Shape;675;p53"/>
          <p:cNvCxnSpPr>
            <a:endCxn id="674" idx="3"/>
          </p:cNvCxnSpPr>
          <p:nvPr/>
        </p:nvCxnSpPr>
        <p:spPr>
          <a:xfrm flipH="1" rot="10800000">
            <a:off x="1001124" y="2895205"/>
            <a:ext cx="4287600" cy="1566600"/>
          </a:xfrm>
          <a:prstGeom prst="straightConnector1">
            <a:avLst/>
          </a:prstGeom>
          <a:noFill/>
          <a:ln cap="flat" cmpd="sng" w="19050">
            <a:solidFill>
              <a:srgbClr val="1F3A93"/>
            </a:solidFill>
            <a:prstDash val="solid"/>
            <a:round/>
            <a:headEnd len="med" w="med" type="none"/>
            <a:tailEnd len="med" w="med" type="none"/>
          </a:ln>
        </p:spPr>
      </p:cxnSp>
      <p:grpSp>
        <p:nvGrpSpPr>
          <p:cNvPr id="676" name="Google Shape;676;p53"/>
          <p:cNvGrpSpPr/>
          <p:nvPr/>
        </p:nvGrpSpPr>
        <p:grpSpPr>
          <a:xfrm>
            <a:off x="5933665" y="3302813"/>
            <a:ext cx="3039717" cy="315194"/>
            <a:chOff x="4867300" y="1166049"/>
            <a:chExt cx="3819700" cy="457200"/>
          </a:xfrm>
        </p:grpSpPr>
        <p:sp>
          <p:nvSpPr>
            <p:cNvPr id="677" name="Google Shape;677;p53"/>
            <p:cNvSpPr/>
            <p:nvPr/>
          </p:nvSpPr>
          <p:spPr>
            <a:xfrm rot="-5400000">
              <a:off x="6621800" y="-441951"/>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53"/>
            <p:cNvSpPr/>
            <p:nvPr/>
          </p:nvSpPr>
          <p:spPr>
            <a:xfrm>
              <a:off x="4867300" y="12287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679" name="Google Shape;679;p53"/>
            <p:cNvSpPr txBox="1"/>
            <p:nvPr/>
          </p:nvSpPr>
          <p:spPr>
            <a:xfrm>
              <a:off x="5613025" y="12287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What is the average speed?</a:t>
              </a:r>
              <a:endParaRPr>
                <a:solidFill>
                  <a:srgbClr val="202124"/>
                </a:solidFill>
                <a:latin typeface="Google Sans"/>
                <a:ea typeface="Google Sans"/>
                <a:cs typeface="Google Sans"/>
                <a:sym typeface="Google Sans"/>
              </a:endParaRPr>
            </a:p>
          </p:txBody>
        </p:sp>
      </p:grpSp>
      <p:grpSp>
        <p:nvGrpSpPr>
          <p:cNvPr id="680" name="Google Shape;680;p53"/>
          <p:cNvGrpSpPr/>
          <p:nvPr/>
        </p:nvGrpSpPr>
        <p:grpSpPr>
          <a:xfrm>
            <a:off x="5933665" y="2851269"/>
            <a:ext cx="3039717" cy="315194"/>
            <a:chOff x="4867300" y="2385249"/>
            <a:chExt cx="3819700" cy="457200"/>
          </a:xfrm>
        </p:grpSpPr>
        <p:sp>
          <p:nvSpPr>
            <p:cNvPr id="681" name="Google Shape;681;p53"/>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53"/>
            <p:cNvSpPr/>
            <p:nvPr/>
          </p:nvSpPr>
          <p:spPr>
            <a:xfrm>
              <a:off x="4867300" y="24479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683" name="Google Shape;683;p53"/>
            <p:cNvSpPr txBox="1"/>
            <p:nvPr/>
          </p:nvSpPr>
          <p:spPr>
            <a:xfrm>
              <a:off x="5613025" y="24479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How long did it take? </a:t>
              </a:r>
              <a:endParaRPr>
                <a:solidFill>
                  <a:srgbClr val="202124"/>
                </a:solidFill>
                <a:latin typeface="Google Sans"/>
                <a:ea typeface="Google Sans"/>
                <a:cs typeface="Google Sans"/>
                <a:sym typeface="Google Sans"/>
              </a:endParaRPr>
            </a:p>
          </p:txBody>
        </p:sp>
      </p:grpSp>
      <p:grpSp>
        <p:nvGrpSpPr>
          <p:cNvPr id="684" name="Google Shape;684;p53"/>
          <p:cNvGrpSpPr/>
          <p:nvPr/>
        </p:nvGrpSpPr>
        <p:grpSpPr>
          <a:xfrm>
            <a:off x="5933666" y="2399710"/>
            <a:ext cx="3039717" cy="315194"/>
            <a:chOff x="4867300" y="1775649"/>
            <a:chExt cx="3819700" cy="457200"/>
          </a:xfrm>
        </p:grpSpPr>
        <p:sp>
          <p:nvSpPr>
            <p:cNvPr id="685" name="Google Shape;685;p53"/>
            <p:cNvSpPr/>
            <p:nvPr/>
          </p:nvSpPr>
          <p:spPr>
            <a:xfrm rot="-5400000">
              <a:off x="6621800" y="1676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53"/>
            <p:cNvSpPr/>
            <p:nvPr/>
          </p:nvSpPr>
          <p:spPr>
            <a:xfrm>
              <a:off x="4867300" y="18383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687" name="Google Shape;687;p53"/>
            <p:cNvSpPr txBox="1"/>
            <p:nvPr/>
          </p:nvSpPr>
          <p:spPr>
            <a:xfrm>
              <a:off x="5613025" y="18383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What </a:t>
              </a:r>
              <a:r>
                <a:rPr lang="en">
                  <a:solidFill>
                    <a:srgbClr val="202124"/>
                  </a:solidFill>
                  <a:latin typeface="Google Sans"/>
                  <a:ea typeface="Google Sans"/>
                  <a:cs typeface="Google Sans"/>
                  <a:sym typeface="Google Sans"/>
                </a:rPr>
                <a:t>distance</a:t>
              </a:r>
              <a:r>
                <a:rPr lang="en">
                  <a:solidFill>
                    <a:srgbClr val="202124"/>
                  </a:solidFill>
                  <a:latin typeface="Google Sans"/>
                  <a:ea typeface="Google Sans"/>
                  <a:cs typeface="Google Sans"/>
                  <a:sym typeface="Google Sans"/>
                </a:rPr>
                <a:t> did the runner cover? </a:t>
              </a:r>
              <a:endParaRPr>
                <a:solidFill>
                  <a:srgbClr val="202124"/>
                </a:solidFill>
                <a:latin typeface="Google Sans"/>
                <a:ea typeface="Google Sans"/>
                <a:cs typeface="Google Sans"/>
                <a:sym typeface="Google Sans"/>
              </a:endParaRPr>
            </a:p>
          </p:txBody>
        </p:sp>
      </p:grpSp>
      <p:sp>
        <p:nvSpPr>
          <p:cNvPr id="688" name="Google Shape;688;p53"/>
          <p:cNvSpPr/>
          <p:nvPr/>
        </p:nvSpPr>
        <p:spPr>
          <a:xfrm>
            <a:off x="5994642" y="2488153"/>
            <a:ext cx="129124" cy="138231"/>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A</a:t>
            </a:r>
          </a:p>
        </p:txBody>
      </p:sp>
      <p:sp>
        <p:nvSpPr>
          <p:cNvPr id="689" name="Google Shape;689;p53"/>
          <p:cNvSpPr/>
          <p:nvPr/>
        </p:nvSpPr>
        <p:spPr>
          <a:xfrm>
            <a:off x="6007075" y="2939709"/>
            <a:ext cx="104263" cy="138231"/>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B</a:t>
            </a:r>
          </a:p>
        </p:txBody>
      </p:sp>
      <p:sp>
        <p:nvSpPr>
          <p:cNvPr id="690" name="Google Shape;690;p53"/>
          <p:cNvSpPr/>
          <p:nvPr/>
        </p:nvSpPr>
        <p:spPr>
          <a:xfrm>
            <a:off x="5994251" y="3388935"/>
            <a:ext cx="121993" cy="142864"/>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C</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5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696" name="Google Shape;696;p5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697" name="Google Shape;697;p54"/>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698" name="Google Shape;698;p5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699" name="Google Shape;699;p54"/>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graphicFrame>
        <p:nvGraphicFramePr>
          <p:cNvPr id="700" name="Google Shape;700;p54"/>
          <p:cNvGraphicFramePr/>
          <p:nvPr/>
        </p:nvGraphicFramePr>
        <p:xfrm>
          <a:off x="305150" y="1180200"/>
          <a:ext cx="3000000" cy="3000000"/>
        </p:xfrm>
        <a:graphic>
          <a:graphicData uri="http://schemas.openxmlformats.org/drawingml/2006/table">
            <a:tbl>
              <a:tblPr>
                <a:noFill/>
                <a:tableStyleId>{89939F84-831B-47A0-AC2A-3BF098DB92F1}</a:tableStyleId>
              </a:tblPr>
              <a:tblGrid>
                <a:gridCol w="677925"/>
                <a:gridCol w="677925"/>
                <a:gridCol w="677925"/>
                <a:gridCol w="677925"/>
                <a:gridCol w="677925"/>
                <a:gridCol w="677925"/>
                <a:gridCol w="677925"/>
                <a:gridCol w="677925"/>
              </a:tblGrid>
              <a:tr h="248425">
                <a:tc>
                  <a:txBody>
                    <a:bodyPr/>
                    <a:lstStyle/>
                    <a:p>
                      <a:pPr indent="0" lvl="0" marL="0" rtl="0" algn="r">
                        <a:spcBef>
                          <a:spcPts val="0"/>
                        </a:spcBef>
                        <a:spcAft>
                          <a:spcPts val="0"/>
                        </a:spcAft>
                        <a:buNone/>
                      </a:pPr>
                      <a:r>
                        <a:rPr lang="en" sz="1200">
                          <a:latin typeface="Roboto"/>
                          <a:ea typeface="Roboto"/>
                          <a:cs typeface="Roboto"/>
                          <a:sym typeface="Roboto"/>
                        </a:rPr>
                        <a:t>1800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1600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1400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1200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1000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800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600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400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200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20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40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60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80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100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120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701" name="Google Shape;701;p54"/>
          <p:cNvSpPr txBox="1"/>
          <p:nvPr/>
        </p:nvSpPr>
        <p:spPr>
          <a:xfrm rot="-5400000">
            <a:off x="-637600" y="2648400"/>
            <a:ext cx="189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Distance/Meters</a:t>
            </a:r>
            <a:endParaRPr sz="1200">
              <a:latin typeface="Roboto"/>
              <a:ea typeface="Roboto"/>
              <a:cs typeface="Roboto"/>
              <a:sym typeface="Roboto"/>
            </a:endParaRPr>
          </a:p>
        </p:txBody>
      </p:sp>
      <p:sp>
        <p:nvSpPr>
          <p:cNvPr id="702" name="Google Shape;702;p54"/>
          <p:cNvSpPr txBox="1"/>
          <p:nvPr/>
        </p:nvSpPr>
        <p:spPr>
          <a:xfrm>
            <a:off x="1964100" y="4774200"/>
            <a:ext cx="189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Time/Seconds</a:t>
            </a:r>
            <a:endParaRPr sz="1200">
              <a:latin typeface="Roboto"/>
              <a:ea typeface="Roboto"/>
              <a:cs typeface="Roboto"/>
              <a:sym typeface="Roboto"/>
            </a:endParaRPr>
          </a:p>
        </p:txBody>
      </p:sp>
      <p:sp>
        <p:nvSpPr>
          <p:cNvPr id="703" name="Google Shape;703;p54"/>
          <p:cNvSpPr/>
          <p:nvPr/>
        </p:nvSpPr>
        <p:spPr>
          <a:xfrm>
            <a:off x="5384125" y="1223050"/>
            <a:ext cx="191700" cy="175800"/>
          </a:xfrm>
          <a:prstGeom prst="ellipse">
            <a:avLst/>
          </a:prstGeom>
          <a:solidFill>
            <a:srgbClr val="1F3A93"/>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4" name="Google Shape;704;p54"/>
          <p:cNvCxnSpPr>
            <a:endCxn id="703" idx="3"/>
          </p:cNvCxnSpPr>
          <p:nvPr/>
        </p:nvCxnSpPr>
        <p:spPr>
          <a:xfrm flipH="1" rot="10800000">
            <a:off x="1031899" y="1373105"/>
            <a:ext cx="4380300" cy="3020100"/>
          </a:xfrm>
          <a:prstGeom prst="straightConnector1">
            <a:avLst/>
          </a:prstGeom>
          <a:noFill/>
          <a:ln cap="flat" cmpd="sng" w="19050">
            <a:solidFill>
              <a:srgbClr val="1F3A93"/>
            </a:solidFill>
            <a:prstDash val="solid"/>
            <a:round/>
            <a:headEnd len="med" w="med" type="none"/>
            <a:tailEnd len="med" w="med" type="none"/>
          </a:ln>
        </p:spPr>
      </p:cxnSp>
      <p:grpSp>
        <p:nvGrpSpPr>
          <p:cNvPr id="705" name="Google Shape;705;p54"/>
          <p:cNvGrpSpPr/>
          <p:nvPr/>
        </p:nvGrpSpPr>
        <p:grpSpPr>
          <a:xfrm>
            <a:off x="5933665" y="3302813"/>
            <a:ext cx="3039717" cy="315194"/>
            <a:chOff x="4867300" y="1166049"/>
            <a:chExt cx="3819700" cy="457200"/>
          </a:xfrm>
        </p:grpSpPr>
        <p:sp>
          <p:nvSpPr>
            <p:cNvPr id="706" name="Google Shape;706;p54"/>
            <p:cNvSpPr/>
            <p:nvPr/>
          </p:nvSpPr>
          <p:spPr>
            <a:xfrm rot="-5400000">
              <a:off x="6621800" y="-441951"/>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54"/>
            <p:cNvSpPr/>
            <p:nvPr/>
          </p:nvSpPr>
          <p:spPr>
            <a:xfrm>
              <a:off x="4867300" y="12287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708" name="Google Shape;708;p54"/>
            <p:cNvSpPr txBox="1"/>
            <p:nvPr/>
          </p:nvSpPr>
          <p:spPr>
            <a:xfrm>
              <a:off x="5613025" y="12287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What is the average speed?</a:t>
              </a:r>
              <a:endParaRPr>
                <a:solidFill>
                  <a:srgbClr val="202124"/>
                </a:solidFill>
                <a:latin typeface="Google Sans"/>
                <a:ea typeface="Google Sans"/>
                <a:cs typeface="Google Sans"/>
                <a:sym typeface="Google Sans"/>
              </a:endParaRPr>
            </a:p>
          </p:txBody>
        </p:sp>
      </p:grpSp>
      <p:grpSp>
        <p:nvGrpSpPr>
          <p:cNvPr id="709" name="Google Shape;709;p54"/>
          <p:cNvGrpSpPr/>
          <p:nvPr/>
        </p:nvGrpSpPr>
        <p:grpSpPr>
          <a:xfrm>
            <a:off x="5933665" y="2851269"/>
            <a:ext cx="3039717" cy="315194"/>
            <a:chOff x="4867300" y="2385249"/>
            <a:chExt cx="3819700" cy="457200"/>
          </a:xfrm>
        </p:grpSpPr>
        <p:sp>
          <p:nvSpPr>
            <p:cNvPr id="710" name="Google Shape;710;p54"/>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54"/>
            <p:cNvSpPr/>
            <p:nvPr/>
          </p:nvSpPr>
          <p:spPr>
            <a:xfrm>
              <a:off x="4867300" y="24479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712" name="Google Shape;712;p54"/>
            <p:cNvSpPr txBox="1"/>
            <p:nvPr/>
          </p:nvSpPr>
          <p:spPr>
            <a:xfrm>
              <a:off x="5613025" y="24479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How long did it take? </a:t>
              </a:r>
              <a:endParaRPr>
                <a:solidFill>
                  <a:srgbClr val="202124"/>
                </a:solidFill>
                <a:latin typeface="Google Sans"/>
                <a:ea typeface="Google Sans"/>
                <a:cs typeface="Google Sans"/>
                <a:sym typeface="Google Sans"/>
              </a:endParaRPr>
            </a:p>
          </p:txBody>
        </p:sp>
      </p:grpSp>
      <p:grpSp>
        <p:nvGrpSpPr>
          <p:cNvPr id="713" name="Google Shape;713;p54"/>
          <p:cNvGrpSpPr/>
          <p:nvPr/>
        </p:nvGrpSpPr>
        <p:grpSpPr>
          <a:xfrm>
            <a:off x="5933666" y="2399710"/>
            <a:ext cx="3039717" cy="315194"/>
            <a:chOff x="4867300" y="1775649"/>
            <a:chExt cx="3819700" cy="457200"/>
          </a:xfrm>
        </p:grpSpPr>
        <p:sp>
          <p:nvSpPr>
            <p:cNvPr id="714" name="Google Shape;714;p54"/>
            <p:cNvSpPr/>
            <p:nvPr/>
          </p:nvSpPr>
          <p:spPr>
            <a:xfrm rot="-5400000">
              <a:off x="6621800" y="1676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54"/>
            <p:cNvSpPr/>
            <p:nvPr/>
          </p:nvSpPr>
          <p:spPr>
            <a:xfrm>
              <a:off x="4867300" y="18383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716" name="Google Shape;716;p54"/>
            <p:cNvSpPr txBox="1"/>
            <p:nvPr/>
          </p:nvSpPr>
          <p:spPr>
            <a:xfrm>
              <a:off x="5613025" y="18383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What distance did the runner cover? </a:t>
              </a:r>
              <a:endParaRPr>
                <a:solidFill>
                  <a:srgbClr val="202124"/>
                </a:solidFill>
                <a:latin typeface="Google Sans"/>
                <a:ea typeface="Google Sans"/>
                <a:cs typeface="Google Sans"/>
                <a:sym typeface="Google Sans"/>
              </a:endParaRPr>
            </a:p>
          </p:txBody>
        </p:sp>
      </p:grpSp>
      <p:sp>
        <p:nvSpPr>
          <p:cNvPr id="717" name="Google Shape;717;p54"/>
          <p:cNvSpPr/>
          <p:nvPr/>
        </p:nvSpPr>
        <p:spPr>
          <a:xfrm>
            <a:off x="5994642" y="2488153"/>
            <a:ext cx="129124" cy="138231"/>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A</a:t>
            </a:r>
          </a:p>
        </p:txBody>
      </p:sp>
      <p:sp>
        <p:nvSpPr>
          <p:cNvPr id="718" name="Google Shape;718;p54"/>
          <p:cNvSpPr/>
          <p:nvPr/>
        </p:nvSpPr>
        <p:spPr>
          <a:xfrm>
            <a:off x="6007075" y="2939709"/>
            <a:ext cx="104263" cy="138231"/>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B</a:t>
            </a:r>
          </a:p>
        </p:txBody>
      </p:sp>
      <p:sp>
        <p:nvSpPr>
          <p:cNvPr id="719" name="Google Shape;719;p54"/>
          <p:cNvSpPr/>
          <p:nvPr/>
        </p:nvSpPr>
        <p:spPr>
          <a:xfrm>
            <a:off x="5994251" y="3388935"/>
            <a:ext cx="121993" cy="142864"/>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C</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5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725" name="Google Shape;725;p5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26" name="Google Shape;726;p55"/>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727" name="Google Shape;727;p5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728" name="Google Shape;728;p55"/>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graphicFrame>
        <p:nvGraphicFramePr>
          <p:cNvPr id="729" name="Google Shape;729;p55"/>
          <p:cNvGraphicFramePr/>
          <p:nvPr/>
        </p:nvGraphicFramePr>
        <p:xfrm>
          <a:off x="305150" y="1180200"/>
          <a:ext cx="3000000" cy="3000000"/>
        </p:xfrm>
        <a:graphic>
          <a:graphicData uri="http://schemas.openxmlformats.org/drawingml/2006/table">
            <a:tbl>
              <a:tblPr>
                <a:noFill/>
                <a:tableStyleId>{89939F84-831B-47A0-AC2A-3BF098DB92F1}</a:tableStyleId>
              </a:tblPr>
              <a:tblGrid>
                <a:gridCol w="677925"/>
                <a:gridCol w="677925"/>
                <a:gridCol w="677925"/>
                <a:gridCol w="677925"/>
                <a:gridCol w="677925"/>
                <a:gridCol w="677925"/>
                <a:gridCol w="677925"/>
                <a:gridCol w="677925"/>
              </a:tblGrid>
              <a:tr h="248425">
                <a:tc>
                  <a:txBody>
                    <a:bodyPr/>
                    <a:lstStyle/>
                    <a:p>
                      <a:pPr indent="0" lvl="0" marL="0" rtl="0" algn="r">
                        <a:spcBef>
                          <a:spcPts val="0"/>
                        </a:spcBef>
                        <a:spcAft>
                          <a:spcPts val="0"/>
                        </a:spcAft>
                        <a:buNone/>
                      </a:pPr>
                      <a:r>
                        <a:rPr lang="en" sz="1200">
                          <a:latin typeface="Roboto"/>
                          <a:ea typeface="Roboto"/>
                          <a:cs typeface="Roboto"/>
                          <a:sym typeface="Roboto"/>
                        </a:rPr>
                        <a:t>1800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1600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1400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1200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1000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800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600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400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rPr lang="en" sz="1200">
                          <a:latin typeface="Roboto"/>
                          <a:ea typeface="Roboto"/>
                          <a:cs typeface="Roboto"/>
                          <a:sym typeface="Roboto"/>
                        </a:rPr>
                        <a:t>200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8425">
                <a:tc>
                  <a:txBody>
                    <a:bodyPr/>
                    <a:lstStyle/>
                    <a:p>
                      <a:pPr indent="0" lvl="0" marL="0" rtl="0" algn="r">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20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40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60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80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100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120</a:t>
                      </a:r>
                      <a:endParaRPr sz="1200">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730" name="Google Shape;730;p55"/>
          <p:cNvSpPr txBox="1"/>
          <p:nvPr/>
        </p:nvSpPr>
        <p:spPr>
          <a:xfrm rot="-5400000">
            <a:off x="-637600" y="2648400"/>
            <a:ext cx="189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Distance/Meters</a:t>
            </a:r>
            <a:endParaRPr sz="1200">
              <a:latin typeface="Roboto"/>
              <a:ea typeface="Roboto"/>
              <a:cs typeface="Roboto"/>
              <a:sym typeface="Roboto"/>
            </a:endParaRPr>
          </a:p>
        </p:txBody>
      </p:sp>
      <p:sp>
        <p:nvSpPr>
          <p:cNvPr id="731" name="Google Shape;731;p55"/>
          <p:cNvSpPr txBox="1"/>
          <p:nvPr/>
        </p:nvSpPr>
        <p:spPr>
          <a:xfrm>
            <a:off x="1964100" y="4774200"/>
            <a:ext cx="189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Time/Seconds</a:t>
            </a:r>
            <a:endParaRPr sz="1200">
              <a:latin typeface="Roboto"/>
              <a:ea typeface="Roboto"/>
              <a:cs typeface="Roboto"/>
              <a:sym typeface="Roboto"/>
            </a:endParaRPr>
          </a:p>
        </p:txBody>
      </p:sp>
      <p:sp>
        <p:nvSpPr>
          <p:cNvPr id="732" name="Google Shape;732;p55"/>
          <p:cNvSpPr/>
          <p:nvPr/>
        </p:nvSpPr>
        <p:spPr>
          <a:xfrm>
            <a:off x="3909075" y="3475550"/>
            <a:ext cx="191700" cy="175800"/>
          </a:xfrm>
          <a:prstGeom prst="ellipse">
            <a:avLst/>
          </a:prstGeom>
          <a:solidFill>
            <a:srgbClr val="1F3A93"/>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33" name="Google Shape;733;p55"/>
          <p:cNvCxnSpPr>
            <a:endCxn id="732" idx="2"/>
          </p:cNvCxnSpPr>
          <p:nvPr/>
        </p:nvCxnSpPr>
        <p:spPr>
          <a:xfrm flipH="1" rot="10800000">
            <a:off x="979575" y="3563450"/>
            <a:ext cx="2929500" cy="863100"/>
          </a:xfrm>
          <a:prstGeom prst="straightConnector1">
            <a:avLst/>
          </a:prstGeom>
          <a:noFill/>
          <a:ln cap="flat" cmpd="sng" w="19050">
            <a:solidFill>
              <a:srgbClr val="1F3A93"/>
            </a:solidFill>
            <a:prstDash val="solid"/>
            <a:round/>
            <a:headEnd len="med" w="med" type="none"/>
            <a:tailEnd len="med" w="med" type="none"/>
          </a:ln>
        </p:spPr>
      </p:cxnSp>
      <p:grpSp>
        <p:nvGrpSpPr>
          <p:cNvPr id="734" name="Google Shape;734;p55"/>
          <p:cNvGrpSpPr/>
          <p:nvPr/>
        </p:nvGrpSpPr>
        <p:grpSpPr>
          <a:xfrm>
            <a:off x="5933665" y="3302813"/>
            <a:ext cx="3039717" cy="315194"/>
            <a:chOff x="4867300" y="1166049"/>
            <a:chExt cx="3819700" cy="457200"/>
          </a:xfrm>
        </p:grpSpPr>
        <p:sp>
          <p:nvSpPr>
            <p:cNvPr id="735" name="Google Shape;735;p55"/>
            <p:cNvSpPr/>
            <p:nvPr/>
          </p:nvSpPr>
          <p:spPr>
            <a:xfrm rot="-5400000">
              <a:off x="6621800" y="-441951"/>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55"/>
            <p:cNvSpPr/>
            <p:nvPr/>
          </p:nvSpPr>
          <p:spPr>
            <a:xfrm>
              <a:off x="4867300" y="12287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737" name="Google Shape;737;p55"/>
            <p:cNvSpPr txBox="1"/>
            <p:nvPr/>
          </p:nvSpPr>
          <p:spPr>
            <a:xfrm>
              <a:off x="5613025" y="12287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What is the average speed?</a:t>
              </a:r>
              <a:endParaRPr>
                <a:solidFill>
                  <a:srgbClr val="202124"/>
                </a:solidFill>
                <a:latin typeface="Google Sans"/>
                <a:ea typeface="Google Sans"/>
                <a:cs typeface="Google Sans"/>
                <a:sym typeface="Google Sans"/>
              </a:endParaRPr>
            </a:p>
          </p:txBody>
        </p:sp>
      </p:grpSp>
      <p:grpSp>
        <p:nvGrpSpPr>
          <p:cNvPr id="738" name="Google Shape;738;p55"/>
          <p:cNvGrpSpPr/>
          <p:nvPr/>
        </p:nvGrpSpPr>
        <p:grpSpPr>
          <a:xfrm>
            <a:off x="5933665" y="2851269"/>
            <a:ext cx="3039717" cy="315194"/>
            <a:chOff x="4867300" y="2385249"/>
            <a:chExt cx="3819700" cy="457200"/>
          </a:xfrm>
        </p:grpSpPr>
        <p:sp>
          <p:nvSpPr>
            <p:cNvPr id="739" name="Google Shape;739;p55"/>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55"/>
            <p:cNvSpPr/>
            <p:nvPr/>
          </p:nvSpPr>
          <p:spPr>
            <a:xfrm>
              <a:off x="4867300" y="24479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741" name="Google Shape;741;p55"/>
            <p:cNvSpPr txBox="1"/>
            <p:nvPr/>
          </p:nvSpPr>
          <p:spPr>
            <a:xfrm>
              <a:off x="5613025" y="24479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How long did it take? </a:t>
              </a:r>
              <a:endParaRPr>
                <a:solidFill>
                  <a:srgbClr val="202124"/>
                </a:solidFill>
                <a:latin typeface="Google Sans"/>
                <a:ea typeface="Google Sans"/>
                <a:cs typeface="Google Sans"/>
                <a:sym typeface="Google Sans"/>
              </a:endParaRPr>
            </a:p>
          </p:txBody>
        </p:sp>
      </p:grpSp>
      <p:grpSp>
        <p:nvGrpSpPr>
          <p:cNvPr id="742" name="Google Shape;742;p55"/>
          <p:cNvGrpSpPr/>
          <p:nvPr/>
        </p:nvGrpSpPr>
        <p:grpSpPr>
          <a:xfrm>
            <a:off x="5933666" y="2399710"/>
            <a:ext cx="3039717" cy="315194"/>
            <a:chOff x="4867300" y="1775649"/>
            <a:chExt cx="3819700" cy="457200"/>
          </a:xfrm>
        </p:grpSpPr>
        <p:sp>
          <p:nvSpPr>
            <p:cNvPr id="743" name="Google Shape;743;p55"/>
            <p:cNvSpPr/>
            <p:nvPr/>
          </p:nvSpPr>
          <p:spPr>
            <a:xfrm rot="-5400000">
              <a:off x="6621800" y="1676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55"/>
            <p:cNvSpPr/>
            <p:nvPr/>
          </p:nvSpPr>
          <p:spPr>
            <a:xfrm>
              <a:off x="4867300" y="18383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745" name="Google Shape;745;p55"/>
            <p:cNvSpPr txBox="1"/>
            <p:nvPr/>
          </p:nvSpPr>
          <p:spPr>
            <a:xfrm>
              <a:off x="5613025" y="18383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What distance did the runner cover? </a:t>
              </a:r>
              <a:endParaRPr>
                <a:solidFill>
                  <a:srgbClr val="202124"/>
                </a:solidFill>
                <a:latin typeface="Google Sans"/>
                <a:ea typeface="Google Sans"/>
                <a:cs typeface="Google Sans"/>
                <a:sym typeface="Google Sans"/>
              </a:endParaRPr>
            </a:p>
          </p:txBody>
        </p:sp>
      </p:grpSp>
      <p:sp>
        <p:nvSpPr>
          <p:cNvPr id="746" name="Google Shape;746;p55"/>
          <p:cNvSpPr/>
          <p:nvPr/>
        </p:nvSpPr>
        <p:spPr>
          <a:xfrm>
            <a:off x="5994642" y="2488153"/>
            <a:ext cx="129124" cy="138231"/>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A</a:t>
            </a:r>
          </a:p>
        </p:txBody>
      </p:sp>
      <p:sp>
        <p:nvSpPr>
          <p:cNvPr id="747" name="Google Shape;747;p55"/>
          <p:cNvSpPr/>
          <p:nvPr/>
        </p:nvSpPr>
        <p:spPr>
          <a:xfrm>
            <a:off x="6007075" y="2939709"/>
            <a:ext cx="104263" cy="138231"/>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B</a:t>
            </a:r>
          </a:p>
        </p:txBody>
      </p:sp>
      <p:sp>
        <p:nvSpPr>
          <p:cNvPr id="748" name="Google Shape;748;p55"/>
          <p:cNvSpPr/>
          <p:nvPr/>
        </p:nvSpPr>
        <p:spPr>
          <a:xfrm>
            <a:off x="5994251" y="3388935"/>
            <a:ext cx="121993" cy="142864"/>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C</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56"/>
          <p:cNvSpPr/>
          <p:nvPr/>
        </p:nvSpPr>
        <p:spPr>
          <a:xfrm rot="-5400000">
            <a:off x="3187000" y="1253719"/>
            <a:ext cx="702600" cy="70767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5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Draw your own graph! </a:t>
            </a:r>
            <a:endParaRPr b="1">
              <a:solidFill>
                <a:srgbClr val="1F3A93"/>
              </a:solidFill>
              <a:latin typeface="Roboto Condensed"/>
              <a:ea typeface="Roboto Condensed"/>
              <a:cs typeface="Roboto Condensed"/>
              <a:sym typeface="Roboto Condensed"/>
            </a:endParaRPr>
          </a:p>
        </p:txBody>
      </p:sp>
      <p:cxnSp>
        <p:nvCxnSpPr>
          <p:cNvPr id="755" name="Google Shape;755;p5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56" name="Google Shape;756;p56"/>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757" name="Google Shape;757;p5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graphicFrame>
        <p:nvGraphicFramePr>
          <p:cNvPr id="758" name="Google Shape;758;p56"/>
          <p:cNvGraphicFramePr/>
          <p:nvPr/>
        </p:nvGraphicFramePr>
        <p:xfrm>
          <a:off x="409563" y="1936050"/>
          <a:ext cx="3000000" cy="3000000"/>
        </p:xfrm>
        <a:graphic>
          <a:graphicData uri="http://schemas.openxmlformats.org/drawingml/2006/table">
            <a:tbl>
              <a:tblPr>
                <a:noFill/>
                <a:tableStyleId>{89939F84-831B-47A0-AC2A-3BF098DB92F1}</a:tableStyleId>
              </a:tblPr>
              <a:tblGrid>
                <a:gridCol w="5387900"/>
              </a:tblGrid>
              <a:tr h="1462575">
                <a:tc>
                  <a:txBody>
                    <a:bodyPr/>
                    <a:lstStyle/>
                    <a:p>
                      <a:pPr indent="0" lvl="0" marL="0" rtl="0" algn="l">
                        <a:spcBef>
                          <a:spcPts val="0"/>
                        </a:spcBef>
                        <a:spcAft>
                          <a:spcPts val="0"/>
                        </a:spcAft>
                        <a:buNone/>
                      </a:pPr>
                      <a:r>
                        <a:rPr lang="en" sz="1600">
                          <a:solidFill>
                            <a:srgbClr val="1F3A93"/>
                          </a:solidFill>
                          <a:latin typeface="Roboto"/>
                          <a:ea typeface="Roboto"/>
                          <a:cs typeface="Roboto"/>
                          <a:sym typeface="Roboto"/>
                        </a:rPr>
                        <a:t>Draw a graph for the </a:t>
                      </a:r>
                      <a:r>
                        <a:rPr lang="en" sz="1600">
                          <a:solidFill>
                            <a:srgbClr val="1F3A93"/>
                          </a:solidFill>
                          <a:latin typeface="Roboto"/>
                          <a:ea typeface="Roboto"/>
                          <a:cs typeface="Roboto"/>
                          <a:sym typeface="Roboto"/>
                        </a:rPr>
                        <a:t>following</a:t>
                      </a:r>
                      <a:r>
                        <a:rPr lang="en" sz="1600">
                          <a:solidFill>
                            <a:srgbClr val="1F3A93"/>
                          </a:solidFill>
                          <a:latin typeface="Roboto"/>
                          <a:ea typeface="Roboto"/>
                          <a:cs typeface="Roboto"/>
                          <a:sym typeface="Roboto"/>
                        </a:rPr>
                        <a:t>:</a:t>
                      </a:r>
                      <a:endParaRPr sz="1600">
                        <a:solidFill>
                          <a:srgbClr val="1F3A93"/>
                        </a:solidFill>
                        <a:latin typeface="Roboto"/>
                        <a:ea typeface="Roboto"/>
                        <a:cs typeface="Roboto"/>
                        <a:sym typeface="Roboto"/>
                      </a:endParaRPr>
                    </a:p>
                    <a:p>
                      <a:pPr indent="0" lvl="0" marL="0" rtl="0" algn="l">
                        <a:spcBef>
                          <a:spcPts val="0"/>
                        </a:spcBef>
                        <a:spcAft>
                          <a:spcPts val="0"/>
                        </a:spcAft>
                        <a:buNone/>
                      </a:pPr>
                      <a:r>
                        <a:t/>
                      </a:r>
                      <a:endParaRPr sz="1600">
                        <a:solidFill>
                          <a:srgbClr val="1F3A93"/>
                        </a:solidFill>
                        <a:latin typeface="Roboto"/>
                        <a:ea typeface="Roboto"/>
                        <a:cs typeface="Roboto"/>
                        <a:sym typeface="Roboto"/>
                      </a:endParaRPr>
                    </a:p>
                    <a:p>
                      <a:pPr indent="0" lvl="0" marL="0" rtl="0" algn="l">
                        <a:spcBef>
                          <a:spcPts val="0"/>
                        </a:spcBef>
                        <a:spcAft>
                          <a:spcPts val="0"/>
                        </a:spcAft>
                        <a:buNone/>
                      </a:pPr>
                      <a:r>
                        <a:rPr lang="en" sz="1600">
                          <a:solidFill>
                            <a:srgbClr val="1F3A93"/>
                          </a:solidFill>
                          <a:latin typeface="Roboto"/>
                          <a:ea typeface="Roboto"/>
                          <a:cs typeface="Roboto"/>
                          <a:sym typeface="Roboto"/>
                        </a:rPr>
                        <a:t>A runner ran 1400 meters in 300 seconds. </a:t>
                      </a:r>
                      <a:endParaRPr sz="1600">
                        <a:solidFill>
                          <a:srgbClr val="1F3A93"/>
                        </a:solidFill>
                        <a:latin typeface="Roboto"/>
                        <a:ea typeface="Roboto"/>
                        <a:cs typeface="Roboto"/>
                        <a:sym typeface="Roboto"/>
                      </a:endParaRPr>
                    </a:p>
                    <a:p>
                      <a:pPr indent="0" lvl="0" marL="0" rtl="0" algn="l">
                        <a:spcBef>
                          <a:spcPts val="0"/>
                        </a:spcBef>
                        <a:spcAft>
                          <a:spcPts val="0"/>
                        </a:spcAft>
                        <a:buNone/>
                      </a:pPr>
                      <a:r>
                        <a:t/>
                      </a:r>
                      <a:endParaRPr sz="1600">
                        <a:solidFill>
                          <a:srgbClr val="1F3A93"/>
                        </a:solidFill>
                        <a:latin typeface="Roboto"/>
                        <a:ea typeface="Roboto"/>
                        <a:cs typeface="Roboto"/>
                        <a:sym typeface="Roboto"/>
                      </a:endParaRPr>
                    </a:p>
                    <a:p>
                      <a:pPr indent="0" lvl="0" marL="0" rtl="0" algn="l">
                        <a:spcBef>
                          <a:spcPts val="0"/>
                        </a:spcBef>
                        <a:spcAft>
                          <a:spcPts val="0"/>
                        </a:spcAft>
                        <a:buNone/>
                      </a:pPr>
                      <a:r>
                        <a:rPr lang="en" sz="1600">
                          <a:solidFill>
                            <a:srgbClr val="1F3A93"/>
                          </a:solidFill>
                          <a:latin typeface="Roboto"/>
                          <a:ea typeface="Roboto"/>
                          <a:cs typeface="Roboto"/>
                          <a:sym typeface="Roboto"/>
                        </a:rPr>
                        <a:t>A runner ran 800 meters in 120 seconds. </a:t>
                      </a:r>
                      <a:endParaRPr sz="1600">
                        <a:solidFill>
                          <a:srgbClr val="1F3A93"/>
                        </a:solidFill>
                        <a:latin typeface="Roboto"/>
                        <a:ea typeface="Roboto"/>
                        <a:cs typeface="Roboto"/>
                        <a:sym typeface="Roboto"/>
                      </a:endParaRPr>
                    </a:p>
                    <a:p>
                      <a:pPr indent="0" lvl="0" marL="0" rtl="0" algn="l">
                        <a:spcBef>
                          <a:spcPts val="0"/>
                        </a:spcBef>
                        <a:spcAft>
                          <a:spcPts val="0"/>
                        </a:spcAft>
                        <a:buNone/>
                      </a:pPr>
                      <a:r>
                        <a:t/>
                      </a:r>
                      <a:endParaRPr sz="1600">
                        <a:solidFill>
                          <a:srgbClr val="1F3A93"/>
                        </a:solidFill>
                        <a:latin typeface="Roboto"/>
                        <a:ea typeface="Roboto"/>
                        <a:cs typeface="Roboto"/>
                        <a:sym typeface="Roboto"/>
                      </a:endParaRPr>
                    </a:p>
                    <a:p>
                      <a:pPr indent="0" lvl="0" marL="0" rtl="0" algn="l">
                        <a:spcBef>
                          <a:spcPts val="0"/>
                        </a:spcBef>
                        <a:spcAft>
                          <a:spcPts val="0"/>
                        </a:spcAft>
                        <a:buNone/>
                      </a:pPr>
                      <a:r>
                        <a:rPr lang="en" sz="1600">
                          <a:solidFill>
                            <a:srgbClr val="1F3A93"/>
                          </a:solidFill>
                          <a:latin typeface="Roboto"/>
                          <a:ea typeface="Roboto"/>
                          <a:cs typeface="Roboto"/>
                          <a:sym typeface="Roboto"/>
                        </a:rPr>
                        <a:t>A runner ran 1000 meters in 80 seconds.</a:t>
                      </a:r>
                      <a:endParaRPr sz="1600">
                        <a:solidFill>
                          <a:srgbClr val="1F3A93"/>
                        </a:solidFill>
                        <a:latin typeface="Roboto"/>
                        <a:ea typeface="Roboto"/>
                        <a:cs typeface="Roboto"/>
                        <a:sym typeface="Roboto"/>
                      </a:endParaRPr>
                    </a:p>
                  </a:txBody>
                  <a:tcPr marT="91425" marB="91425" marR="91425" marL="91425">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759" name="Google Shape;759;p56"/>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
        <p:nvSpPr>
          <p:cNvPr id="760" name="Google Shape;760;p56"/>
          <p:cNvSpPr txBox="1"/>
          <p:nvPr/>
        </p:nvSpPr>
        <p:spPr>
          <a:xfrm>
            <a:off x="185200" y="4510145"/>
            <a:ext cx="6390000" cy="572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REMEMBER: </a:t>
            </a:r>
            <a:r>
              <a:rPr lang="en" sz="1600">
                <a:solidFill>
                  <a:srgbClr val="1F3A93"/>
                </a:solidFill>
                <a:latin typeface="Roboto"/>
                <a:ea typeface="Roboto"/>
                <a:cs typeface="Roboto"/>
                <a:sym typeface="Roboto"/>
              </a:rPr>
              <a:t>distance/meters goes along the left vertical side and time/seconds goes along the bottom horizontal side </a:t>
            </a:r>
            <a:endParaRPr b="1" sz="1600">
              <a:solidFill>
                <a:srgbClr val="1F3A93"/>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5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766" name="Google Shape;766;p5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767" name="Google Shape;767;p57"/>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aphicFrame>
        <p:nvGraphicFramePr>
          <p:cNvPr id="768" name="Google Shape;768;p57"/>
          <p:cNvGraphicFramePr/>
          <p:nvPr/>
        </p:nvGraphicFramePr>
        <p:xfrm>
          <a:off x="803513" y="2411150"/>
          <a:ext cx="3000000" cy="3000000"/>
        </p:xfrm>
        <a:graphic>
          <a:graphicData uri="http://schemas.openxmlformats.org/drawingml/2006/table">
            <a:tbl>
              <a:tblPr>
                <a:noFill/>
                <a:tableStyleId>{89939F84-831B-47A0-AC2A-3BF098DB92F1}</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is the average speed for a runner who covers 400 meters in 2 minutes?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769" name="Google Shape;769;p57"/>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Question</a:t>
            </a:r>
            <a:endParaRPr b="1">
              <a:solidFill>
                <a:srgbClr val="1F3A93"/>
              </a:solidFill>
              <a:latin typeface="Roboto"/>
              <a:ea typeface="Roboto"/>
              <a:cs typeface="Roboto"/>
              <a:sym typeface="Roboto"/>
            </a:endParaRPr>
          </a:p>
        </p:txBody>
      </p:sp>
      <p:pic>
        <p:nvPicPr>
          <p:cNvPr id="770" name="Google Shape;770;p57"/>
          <p:cNvPicPr preferRelativeResize="0"/>
          <p:nvPr/>
        </p:nvPicPr>
        <p:blipFill rotWithShape="1">
          <a:blip r:embed="rId4">
            <a:alphaModFix/>
          </a:blip>
          <a:srcRect b="43479" l="18085" r="19398" t="19440"/>
          <a:stretch/>
        </p:blipFill>
        <p:spPr>
          <a:xfrm>
            <a:off x="7474725" y="3857207"/>
            <a:ext cx="1669275" cy="990045"/>
          </a:xfrm>
          <a:prstGeom prst="rect">
            <a:avLst/>
          </a:prstGeom>
          <a:noFill/>
          <a:ln>
            <a:noFill/>
          </a:ln>
        </p:spPr>
      </p:pic>
      <p:sp>
        <p:nvSpPr>
          <p:cNvPr id="771" name="Google Shape;771;p57"/>
          <p:cNvSpPr txBox="1"/>
          <p:nvPr/>
        </p:nvSpPr>
        <p:spPr>
          <a:xfrm>
            <a:off x="1178663" y="4233375"/>
            <a:ext cx="552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F3A93"/>
                </a:solidFill>
                <a:latin typeface="Roboto"/>
                <a:ea typeface="Roboto"/>
                <a:cs typeface="Roboto"/>
                <a:sym typeface="Roboto"/>
              </a:rPr>
              <a:t>Bonus points for creating your own graph to show your answer! </a:t>
            </a:r>
            <a:endParaRPr>
              <a:solidFill>
                <a:srgbClr val="1F3A93"/>
              </a:solidFill>
              <a:latin typeface="Roboto"/>
              <a:ea typeface="Roboto"/>
              <a:cs typeface="Roboto"/>
              <a:sym typeface="Roboto"/>
            </a:endParaRPr>
          </a:p>
        </p:txBody>
      </p:sp>
      <p:grpSp>
        <p:nvGrpSpPr>
          <p:cNvPr id="772" name="Google Shape;772;p57"/>
          <p:cNvGrpSpPr/>
          <p:nvPr/>
        </p:nvGrpSpPr>
        <p:grpSpPr>
          <a:xfrm flipH="1" rot="2697858">
            <a:off x="228028" y="3857467"/>
            <a:ext cx="893913" cy="610490"/>
            <a:chOff x="3104742" y="3437775"/>
            <a:chExt cx="1575700" cy="1076781"/>
          </a:xfrm>
        </p:grpSpPr>
        <p:sp>
          <p:nvSpPr>
            <p:cNvPr id="773" name="Google Shape;773;p57"/>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74" name="Google Shape;774;p57"/>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75" name="Google Shape;775;p57"/>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76" name="Google Shape;776;p57"/>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77" name="Google Shape;777;p57"/>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78" name="Google Shape;778;p57"/>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79" name="Google Shape;779;p57"/>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0" name="Google Shape;780;p57"/>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1" name="Google Shape;781;p57"/>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2" name="Google Shape;782;p57"/>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783" name="Google Shape;783;p57"/>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787" name="Shape 787"/>
        <p:cNvGrpSpPr/>
        <p:nvPr/>
      </p:nvGrpSpPr>
      <p:grpSpPr>
        <a:xfrm>
          <a:off x="0" y="0"/>
          <a:ext cx="0" cy="0"/>
          <a:chOff x="0" y="0"/>
          <a:chExt cx="0" cy="0"/>
        </a:xfrm>
      </p:grpSpPr>
      <p:pic>
        <p:nvPicPr>
          <p:cNvPr id="788" name="Google Shape;788;p58"/>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789" name="Google Shape;789;p58"/>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3</a:t>
            </a:r>
            <a:endParaRPr b="1" sz="4800">
              <a:solidFill>
                <a:schemeClr val="lt1"/>
              </a:solidFill>
              <a:latin typeface="Roboto Condensed"/>
              <a:ea typeface="Roboto Condensed"/>
              <a:cs typeface="Roboto Condensed"/>
              <a:sym typeface="Roboto Condensed"/>
            </a:endParaRPr>
          </a:p>
        </p:txBody>
      </p:sp>
      <p:sp>
        <p:nvSpPr>
          <p:cNvPr id="790" name="Google Shape;790;p58"/>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FORCE</a:t>
            </a:r>
            <a:endParaRPr sz="2600">
              <a:solidFill>
                <a:schemeClr val="lt1"/>
              </a:solidFill>
              <a:latin typeface="Raleway Medium"/>
              <a:ea typeface="Raleway Medium"/>
              <a:cs typeface="Raleway Medium"/>
              <a:sym typeface="Raleway Medium"/>
            </a:endParaRPr>
          </a:p>
        </p:txBody>
      </p:sp>
      <p:cxnSp>
        <p:nvCxnSpPr>
          <p:cNvPr id="791" name="Google Shape;791;p58"/>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792" name="Google Shape;792;p58"/>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793" name="Google Shape;793;p58"/>
          <p:cNvPicPr preferRelativeResize="0"/>
          <p:nvPr/>
        </p:nvPicPr>
        <p:blipFill rotWithShape="1">
          <a:blip r:embed="rId5">
            <a:alphaModFix/>
          </a:blip>
          <a:srcRect b="0" l="0" r="0" t="0"/>
          <a:stretch/>
        </p:blipFill>
        <p:spPr>
          <a:xfrm>
            <a:off x="5700088" y="1092488"/>
            <a:ext cx="2958515" cy="295851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5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799" name="Google Shape;799;p5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00" name="Google Shape;800;p59"/>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801" name="Google Shape;801;p5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802" name="Google Shape;802;p59"/>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803" name="Google Shape;803;p59"/>
          <p:cNvGraphicFramePr/>
          <p:nvPr/>
        </p:nvGraphicFramePr>
        <p:xfrm>
          <a:off x="803513" y="2411150"/>
          <a:ext cx="3000000" cy="3000000"/>
        </p:xfrm>
        <a:graphic>
          <a:graphicData uri="http://schemas.openxmlformats.org/drawingml/2006/table">
            <a:tbl>
              <a:tblPr>
                <a:noFill/>
                <a:tableStyleId>{89939F84-831B-47A0-AC2A-3BF098DB92F1}</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makes the wheels on a </a:t>
                      </a:r>
                      <a:r>
                        <a:rPr lang="en" sz="1800">
                          <a:solidFill>
                            <a:srgbClr val="1F3A93"/>
                          </a:solidFill>
                          <a:latin typeface="Roboto"/>
                          <a:ea typeface="Roboto"/>
                          <a:cs typeface="Roboto"/>
                          <a:sym typeface="Roboto"/>
                        </a:rPr>
                        <a:t>bike</a:t>
                      </a:r>
                      <a:r>
                        <a:rPr lang="en" sz="1800">
                          <a:solidFill>
                            <a:srgbClr val="1F3A93"/>
                          </a:solidFill>
                          <a:latin typeface="Roboto"/>
                          <a:ea typeface="Roboto"/>
                          <a:cs typeface="Roboto"/>
                          <a:sym typeface="Roboto"/>
                        </a:rPr>
                        <a:t> turn?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804" name="Google Shape;804;p59"/>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6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810" name="Google Shape;810;p6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11" name="Google Shape;811;p60"/>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812" name="Google Shape;812;p60"/>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813" name="Google Shape;813;p60"/>
          <p:cNvSpPr txBox="1"/>
          <p:nvPr>
            <p:ph idx="1" type="body"/>
          </p:nvPr>
        </p:nvSpPr>
        <p:spPr>
          <a:xfrm>
            <a:off x="287925" y="1163500"/>
            <a:ext cx="8520600" cy="3606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Define force and gravity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Understand </a:t>
            </a:r>
            <a:r>
              <a:rPr b="1" lang="en" sz="2200">
                <a:solidFill>
                  <a:srgbClr val="00B2A9"/>
                </a:solidFill>
                <a:latin typeface="Roboto"/>
                <a:ea typeface="Roboto"/>
                <a:cs typeface="Roboto"/>
                <a:sym typeface="Roboto"/>
              </a:rPr>
              <a:t>balanced</a:t>
            </a:r>
            <a:r>
              <a:rPr b="1" lang="en" sz="2200">
                <a:solidFill>
                  <a:srgbClr val="00B2A9"/>
                </a:solidFill>
                <a:latin typeface="Roboto"/>
                <a:ea typeface="Roboto"/>
                <a:cs typeface="Roboto"/>
                <a:sym typeface="Roboto"/>
              </a:rPr>
              <a:t> and unbalanced forces</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Understand the relationship between the pull from two objects </a:t>
            </a:r>
            <a:endParaRPr b="1" sz="2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pic>
        <p:nvPicPr>
          <p:cNvPr id="814" name="Google Shape;814;p60"/>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324" name="Google Shape;324;p3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25" name="Google Shape;325;p34"/>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326" name="Google Shape;326;p3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327" name="Google Shape;327;p34"/>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328" name="Google Shape;328;p34"/>
          <p:cNvGraphicFramePr/>
          <p:nvPr/>
        </p:nvGraphicFramePr>
        <p:xfrm>
          <a:off x="803513" y="2411150"/>
          <a:ext cx="3000000" cy="3000000"/>
        </p:xfrm>
        <a:graphic>
          <a:graphicData uri="http://schemas.openxmlformats.org/drawingml/2006/table">
            <a:tbl>
              <a:tblPr>
                <a:noFill/>
                <a:tableStyleId>{89939F84-831B-47A0-AC2A-3BF098DB92F1}</a:tableStyleId>
              </a:tblPr>
              <a:tblGrid>
                <a:gridCol w="6277175"/>
              </a:tblGrid>
              <a:tr h="1312300">
                <a:tc>
                  <a:txBody>
                    <a:bodyPr/>
                    <a:lstStyle/>
                    <a:p>
                      <a:pPr indent="0" lvl="0" marL="0" rtl="0" algn="ctr">
                        <a:spcBef>
                          <a:spcPts val="0"/>
                        </a:spcBef>
                        <a:spcAft>
                          <a:spcPts val="0"/>
                        </a:spcAft>
                        <a:buNone/>
                      </a:pPr>
                      <a:r>
                        <a:rPr lang="en" sz="2600">
                          <a:solidFill>
                            <a:srgbClr val="1F3A93"/>
                          </a:solidFill>
                          <a:latin typeface="Roboto"/>
                          <a:ea typeface="Roboto"/>
                          <a:cs typeface="Roboto"/>
                          <a:sym typeface="Roboto"/>
                        </a:rPr>
                        <a:t>What is </a:t>
                      </a:r>
                      <a:r>
                        <a:rPr lang="en" sz="2600">
                          <a:solidFill>
                            <a:srgbClr val="1F3A93"/>
                          </a:solidFill>
                          <a:latin typeface="Roboto"/>
                          <a:ea typeface="Roboto"/>
                          <a:cs typeface="Roboto"/>
                          <a:sym typeface="Roboto"/>
                        </a:rPr>
                        <a:t>motion</a:t>
                      </a:r>
                      <a:r>
                        <a:rPr lang="en" sz="2600">
                          <a:solidFill>
                            <a:srgbClr val="1F3A93"/>
                          </a:solidFill>
                          <a:latin typeface="Roboto"/>
                          <a:ea typeface="Roboto"/>
                          <a:cs typeface="Roboto"/>
                          <a:sym typeface="Roboto"/>
                        </a:rPr>
                        <a:t>? </a:t>
                      </a:r>
                      <a:endParaRPr sz="26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329" name="Google Shape;329;p34"/>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6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820" name="Google Shape;820;p61"/>
          <p:cNvSpPr txBox="1"/>
          <p:nvPr>
            <p:ph idx="1" type="body"/>
          </p:nvPr>
        </p:nvSpPr>
        <p:spPr>
          <a:xfrm>
            <a:off x="311700" y="1414750"/>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of Force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Tug of War</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821" name="Google Shape;821;p6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22" name="Google Shape;822;p61"/>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823" name="Google Shape;823;p6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824" name="Google Shape;824;p61"/>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6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Force? </a:t>
            </a:r>
            <a:endParaRPr b="1">
              <a:solidFill>
                <a:srgbClr val="1F3A93"/>
              </a:solidFill>
              <a:latin typeface="Roboto Condensed"/>
              <a:ea typeface="Roboto Condensed"/>
              <a:cs typeface="Roboto Condensed"/>
              <a:sym typeface="Roboto Condensed"/>
            </a:endParaRPr>
          </a:p>
        </p:txBody>
      </p:sp>
      <p:cxnSp>
        <p:nvCxnSpPr>
          <p:cNvPr id="830" name="Google Shape;830;p6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31" name="Google Shape;831;p62"/>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832" name="Google Shape;832;p6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833" name="Google Shape;833;p62"/>
          <p:cNvSpPr txBox="1"/>
          <p:nvPr/>
        </p:nvSpPr>
        <p:spPr>
          <a:xfrm>
            <a:off x="1038250" y="1266675"/>
            <a:ext cx="5451900" cy="22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highlight>
                  <a:srgbClr val="91D5AC"/>
                </a:highlight>
              </a:rPr>
              <a:t>FORCE</a:t>
            </a:r>
            <a:r>
              <a:rPr lang="en" sz="2200">
                <a:solidFill>
                  <a:srgbClr val="1F3A93"/>
                </a:solidFill>
              </a:rPr>
              <a:t> is what makes something move. What makes a car speed up or a bike move - force! Force is a push or pull that changes the motion of an object. You apply force to the bike pedals in order to make it move.  </a:t>
            </a:r>
            <a:endParaRPr sz="2200"/>
          </a:p>
        </p:txBody>
      </p:sp>
      <p:grpSp>
        <p:nvGrpSpPr>
          <p:cNvPr id="834" name="Google Shape;834;p62"/>
          <p:cNvGrpSpPr/>
          <p:nvPr/>
        </p:nvGrpSpPr>
        <p:grpSpPr>
          <a:xfrm>
            <a:off x="-33" y="4752763"/>
            <a:ext cx="7076787" cy="390756"/>
            <a:chOff x="5013796" y="2724233"/>
            <a:chExt cx="3673200" cy="727800"/>
          </a:xfrm>
        </p:grpSpPr>
        <p:sp>
          <p:nvSpPr>
            <p:cNvPr id="835" name="Google Shape;835;p62"/>
            <p:cNvSpPr/>
            <p:nvPr/>
          </p:nvSpPr>
          <p:spPr>
            <a:xfrm rot="-5400000">
              <a:off x="6486496" y="1251533"/>
              <a:ext cx="7278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62"/>
            <p:cNvSpPr txBox="1"/>
            <p:nvPr/>
          </p:nvSpPr>
          <p:spPr>
            <a:xfrm>
              <a:off x="5109950" y="2796182"/>
              <a:ext cx="3316800" cy="593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DID YOU KNOW: </a:t>
              </a:r>
              <a:r>
                <a:rPr lang="en" sz="1600">
                  <a:solidFill>
                    <a:srgbClr val="1F3A93"/>
                  </a:solidFill>
                  <a:latin typeface="Roboto"/>
                  <a:ea typeface="Roboto"/>
                  <a:cs typeface="Roboto"/>
                  <a:sym typeface="Roboto"/>
                </a:rPr>
                <a:t>The force powering a car to move is the engine. </a:t>
              </a:r>
              <a:endParaRPr b="1" sz="1600">
                <a:solidFill>
                  <a:srgbClr val="1F3A93"/>
                </a:solidFill>
                <a:latin typeface="Roboto"/>
                <a:ea typeface="Roboto"/>
                <a:cs typeface="Roboto"/>
                <a:sym typeface="Roboto"/>
              </a:endParaRPr>
            </a:p>
          </p:txBody>
        </p:sp>
      </p:grpSp>
      <p:pic>
        <p:nvPicPr>
          <p:cNvPr id="837" name="Google Shape;837;p62"/>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6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Net Force </a:t>
            </a:r>
            <a:endParaRPr b="1">
              <a:solidFill>
                <a:srgbClr val="1F3A93"/>
              </a:solidFill>
              <a:latin typeface="Roboto Condensed"/>
              <a:ea typeface="Roboto Condensed"/>
              <a:cs typeface="Roboto Condensed"/>
              <a:sym typeface="Roboto Condensed"/>
            </a:endParaRPr>
          </a:p>
        </p:txBody>
      </p:sp>
      <p:cxnSp>
        <p:nvCxnSpPr>
          <p:cNvPr id="843" name="Google Shape;843;p6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44" name="Google Shape;844;p63"/>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845" name="Google Shape;845;p6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846" name="Google Shape;846;p63"/>
          <p:cNvSpPr txBox="1"/>
          <p:nvPr/>
        </p:nvSpPr>
        <p:spPr>
          <a:xfrm>
            <a:off x="1038250" y="1266675"/>
            <a:ext cx="54519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rPr>
              <a:t>Sometimes there is more than one force working on an object. The combination of forces on an object is called </a:t>
            </a:r>
            <a:r>
              <a:rPr lang="en" sz="2200">
                <a:solidFill>
                  <a:srgbClr val="1F3A93"/>
                </a:solidFill>
                <a:highlight>
                  <a:srgbClr val="91D5AC"/>
                </a:highlight>
              </a:rPr>
              <a:t>Net Force</a:t>
            </a:r>
            <a:r>
              <a:rPr lang="en" sz="2200">
                <a:solidFill>
                  <a:srgbClr val="1F3A93"/>
                </a:solidFill>
              </a:rPr>
              <a:t>. For example, if you pull a magnet off of the fridge there are two forces working, the magnetic force holding the magnet to the fridge and your force pulling it away. </a:t>
            </a:r>
            <a:endParaRPr sz="2200"/>
          </a:p>
        </p:txBody>
      </p:sp>
      <p:grpSp>
        <p:nvGrpSpPr>
          <p:cNvPr id="847" name="Google Shape;847;p63"/>
          <p:cNvGrpSpPr/>
          <p:nvPr/>
        </p:nvGrpSpPr>
        <p:grpSpPr>
          <a:xfrm>
            <a:off x="17" y="3924090"/>
            <a:ext cx="7076787" cy="1219429"/>
            <a:chOff x="5013796" y="2724233"/>
            <a:chExt cx="3673200" cy="727800"/>
          </a:xfrm>
        </p:grpSpPr>
        <p:sp>
          <p:nvSpPr>
            <p:cNvPr id="848" name="Google Shape;848;p63"/>
            <p:cNvSpPr/>
            <p:nvPr/>
          </p:nvSpPr>
          <p:spPr>
            <a:xfrm rot="-5400000">
              <a:off x="6486496" y="1251533"/>
              <a:ext cx="7278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63"/>
            <p:cNvSpPr txBox="1"/>
            <p:nvPr/>
          </p:nvSpPr>
          <p:spPr>
            <a:xfrm>
              <a:off x="5109950" y="2796182"/>
              <a:ext cx="3316800" cy="593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DID YOU KNOW: </a:t>
              </a:r>
              <a:r>
                <a:rPr lang="en" sz="1600">
                  <a:solidFill>
                    <a:srgbClr val="1F3A93"/>
                  </a:solidFill>
                  <a:latin typeface="Roboto"/>
                  <a:ea typeface="Roboto"/>
                  <a:cs typeface="Roboto"/>
                  <a:sym typeface="Roboto"/>
                </a:rPr>
                <a:t>Force, like velocity and acceleration, has direction. To calculate the net force of an object, you need to take in to account the direction. If the forces are in the same direction - add. If the forces are in opposite directions - subtract. </a:t>
              </a:r>
              <a:r>
                <a:rPr lang="en" sz="1600">
                  <a:solidFill>
                    <a:srgbClr val="1F3A93"/>
                  </a:solidFill>
                  <a:latin typeface="Roboto"/>
                  <a:ea typeface="Roboto"/>
                  <a:cs typeface="Roboto"/>
                  <a:sym typeface="Roboto"/>
                </a:rPr>
                <a:t> </a:t>
              </a:r>
              <a:endParaRPr b="1" sz="1600">
                <a:solidFill>
                  <a:srgbClr val="1F3A93"/>
                </a:solidFill>
                <a:latin typeface="Roboto"/>
                <a:ea typeface="Roboto"/>
                <a:cs typeface="Roboto"/>
                <a:sym typeface="Roboto"/>
              </a:endParaRPr>
            </a:p>
          </p:txBody>
        </p:sp>
      </p:grpSp>
      <p:pic>
        <p:nvPicPr>
          <p:cNvPr id="850" name="Google Shape;850;p63"/>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6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Inertia</a:t>
            </a:r>
            <a:endParaRPr b="1">
              <a:solidFill>
                <a:srgbClr val="1F3A93"/>
              </a:solidFill>
              <a:latin typeface="Roboto Condensed"/>
              <a:ea typeface="Roboto Condensed"/>
              <a:cs typeface="Roboto Condensed"/>
              <a:sym typeface="Roboto Condensed"/>
            </a:endParaRPr>
          </a:p>
        </p:txBody>
      </p:sp>
      <p:cxnSp>
        <p:nvCxnSpPr>
          <p:cNvPr id="856" name="Google Shape;856;p6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57" name="Google Shape;857;p64"/>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858" name="Google Shape;858;p6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859" name="Google Shape;859;p64"/>
          <p:cNvSpPr txBox="1"/>
          <p:nvPr/>
        </p:nvSpPr>
        <p:spPr>
          <a:xfrm>
            <a:off x="1038250" y="1266675"/>
            <a:ext cx="54519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rPr>
              <a:t>Matter/an object doesn’t like change. If an object is in motion - it likes to stay in motion. If an object is at rest - it likes to stay at rest. </a:t>
            </a:r>
            <a:r>
              <a:rPr lang="en" sz="2200">
                <a:solidFill>
                  <a:srgbClr val="1F3A93"/>
                </a:solidFill>
                <a:highlight>
                  <a:srgbClr val="91D5AC"/>
                </a:highlight>
              </a:rPr>
              <a:t>INERTIA</a:t>
            </a:r>
            <a:r>
              <a:rPr lang="en" sz="2200">
                <a:solidFill>
                  <a:srgbClr val="1F3A93"/>
                </a:solidFill>
              </a:rPr>
              <a:t> is an object/matter’s resistance to change in motion. </a:t>
            </a:r>
            <a:endParaRPr sz="2200"/>
          </a:p>
        </p:txBody>
      </p:sp>
      <p:grpSp>
        <p:nvGrpSpPr>
          <p:cNvPr id="860" name="Google Shape;860;p64"/>
          <p:cNvGrpSpPr/>
          <p:nvPr/>
        </p:nvGrpSpPr>
        <p:grpSpPr>
          <a:xfrm>
            <a:off x="42" y="3970924"/>
            <a:ext cx="7076787" cy="1172486"/>
            <a:chOff x="5013796" y="2724233"/>
            <a:chExt cx="3673200" cy="727800"/>
          </a:xfrm>
        </p:grpSpPr>
        <p:sp>
          <p:nvSpPr>
            <p:cNvPr id="861" name="Google Shape;861;p64"/>
            <p:cNvSpPr/>
            <p:nvPr/>
          </p:nvSpPr>
          <p:spPr>
            <a:xfrm rot="-5400000">
              <a:off x="6486496" y="1251533"/>
              <a:ext cx="7278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64"/>
            <p:cNvSpPr txBox="1"/>
            <p:nvPr/>
          </p:nvSpPr>
          <p:spPr>
            <a:xfrm>
              <a:off x="5109950" y="2796182"/>
              <a:ext cx="3316800" cy="593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DID YOU KNOW: </a:t>
              </a:r>
              <a:r>
                <a:rPr lang="en" sz="1600">
                  <a:solidFill>
                    <a:srgbClr val="1F3A93"/>
                  </a:solidFill>
                  <a:latin typeface="Roboto"/>
                  <a:ea typeface="Roboto"/>
                  <a:cs typeface="Roboto"/>
                  <a:sym typeface="Roboto"/>
                </a:rPr>
                <a:t>Sir Isaac Newton created three laws of motion to describe the motion of all objects in the universe. The first law states that “an object in motion will remain in motion and on object at rest will remain at rest unless there is net force acting on the object”. </a:t>
              </a:r>
              <a:endParaRPr b="1" sz="1600">
                <a:solidFill>
                  <a:srgbClr val="1F3A93"/>
                </a:solidFill>
                <a:latin typeface="Roboto"/>
                <a:ea typeface="Roboto"/>
                <a:cs typeface="Roboto"/>
                <a:sym typeface="Roboto"/>
              </a:endParaRPr>
            </a:p>
          </p:txBody>
        </p:sp>
      </p:grpSp>
      <p:pic>
        <p:nvPicPr>
          <p:cNvPr id="863" name="Google Shape;863;p64"/>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6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Momentum</a:t>
            </a:r>
            <a:endParaRPr b="1">
              <a:solidFill>
                <a:srgbClr val="1F3A93"/>
              </a:solidFill>
              <a:latin typeface="Roboto Condensed"/>
              <a:ea typeface="Roboto Condensed"/>
              <a:cs typeface="Roboto Condensed"/>
              <a:sym typeface="Roboto Condensed"/>
            </a:endParaRPr>
          </a:p>
        </p:txBody>
      </p:sp>
      <p:cxnSp>
        <p:nvCxnSpPr>
          <p:cNvPr id="869" name="Google Shape;869;p6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70" name="Google Shape;870;p65"/>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871" name="Google Shape;871;p6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872" name="Google Shape;872;p65"/>
          <p:cNvSpPr txBox="1"/>
          <p:nvPr/>
        </p:nvSpPr>
        <p:spPr>
          <a:xfrm>
            <a:off x="409575" y="1266675"/>
            <a:ext cx="54519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highlight>
                  <a:srgbClr val="91D5AC"/>
                </a:highlight>
              </a:rPr>
              <a:t>Momentum</a:t>
            </a:r>
            <a:r>
              <a:rPr lang="en" sz="2200">
                <a:solidFill>
                  <a:srgbClr val="1F3A93"/>
                </a:solidFill>
              </a:rPr>
              <a:t> is a </a:t>
            </a:r>
            <a:r>
              <a:rPr lang="en" sz="2200">
                <a:solidFill>
                  <a:srgbClr val="1F3A93"/>
                </a:solidFill>
              </a:rPr>
              <a:t>measure</a:t>
            </a:r>
            <a:r>
              <a:rPr lang="en" sz="2200">
                <a:solidFill>
                  <a:srgbClr val="1F3A93"/>
                </a:solidFill>
              </a:rPr>
              <a:t> of how difficult it is to change the inertia of an object. Objects with more mass have more </a:t>
            </a:r>
            <a:r>
              <a:rPr lang="en" sz="2200">
                <a:solidFill>
                  <a:srgbClr val="1F3A93"/>
                </a:solidFill>
              </a:rPr>
              <a:t>inertia</a:t>
            </a:r>
            <a:r>
              <a:rPr lang="en" sz="2200">
                <a:solidFill>
                  <a:srgbClr val="1F3A93"/>
                </a:solidFill>
              </a:rPr>
              <a:t>. Think about catching a tennis ball versus catching a basketball. If they have the same </a:t>
            </a:r>
            <a:r>
              <a:rPr lang="en" sz="2200">
                <a:solidFill>
                  <a:srgbClr val="1F3A93"/>
                </a:solidFill>
              </a:rPr>
              <a:t>velocity (direction &amp; speed), it will be easier to stop the tennis ball because the tennis ball has less mass than the basketball. </a:t>
            </a:r>
            <a:endParaRPr sz="2200"/>
          </a:p>
        </p:txBody>
      </p:sp>
      <p:pic>
        <p:nvPicPr>
          <p:cNvPr id="873" name="Google Shape;873;p65"/>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id="874" name="Google Shape;874;p65"/>
          <p:cNvPicPr preferRelativeResize="0"/>
          <p:nvPr/>
        </p:nvPicPr>
        <p:blipFill>
          <a:blip r:embed="rId6">
            <a:alphaModFix/>
          </a:blip>
          <a:stretch>
            <a:fillRect/>
          </a:stretch>
        </p:blipFill>
        <p:spPr>
          <a:xfrm>
            <a:off x="6065025" y="3069950"/>
            <a:ext cx="572700" cy="572700"/>
          </a:xfrm>
          <a:prstGeom prst="rect">
            <a:avLst/>
          </a:prstGeom>
          <a:noFill/>
          <a:ln>
            <a:noFill/>
          </a:ln>
        </p:spPr>
      </p:pic>
      <p:pic>
        <p:nvPicPr>
          <p:cNvPr id="875" name="Google Shape;875;p65"/>
          <p:cNvPicPr preferRelativeResize="0"/>
          <p:nvPr/>
        </p:nvPicPr>
        <p:blipFill>
          <a:blip r:embed="rId7">
            <a:alphaModFix/>
          </a:blip>
          <a:stretch>
            <a:fillRect/>
          </a:stretch>
        </p:blipFill>
        <p:spPr>
          <a:xfrm>
            <a:off x="6841275" y="2222601"/>
            <a:ext cx="1420052" cy="142005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6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Balanced &amp; Unbalanced Forces</a:t>
            </a:r>
            <a:endParaRPr b="1">
              <a:solidFill>
                <a:srgbClr val="1F3A93"/>
              </a:solidFill>
              <a:latin typeface="Roboto Condensed"/>
              <a:ea typeface="Roboto Condensed"/>
              <a:cs typeface="Roboto Condensed"/>
              <a:sym typeface="Roboto Condensed"/>
            </a:endParaRPr>
          </a:p>
        </p:txBody>
      </p:sp>
      <p:cxnSp>
        <p:nvCxnSpPr>
          <p:cNvPr id="881" name="Google Shape;881;p6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882" name="Google Shape;882;p66"/>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883" name="Google Shape;883;p6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884" name="Google Shape;884;p66"/>
          <p:cNvSpPr txBox="1"/>
          <p:nvPr/>
        </p:nvSpPr>
        <p:spPr>
          <a:xfrm>
            <a:off x="311700" y="1163500"/>
            <a:ext cx="54519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highlight>
                  <a:srgbClr val="91D5AC"/>
                </a:highlight>
              </a:rPr>
              <a:t>Balanced Forces</a:t>
            </a:r>
            <a:r>
              <a:rPr lang="en" sz="2200">
                <a:solidFill>
                  <a:srgbClr val="1F3A93"/>
                </a:solidFill>
              </a:rPr>
              <a:t> cancel each other out so there is no acting force. </a:t>
            </a:r>
            <a:r>
              <a:rPr lang="en" sz="2200">
                <a:solidFill>
                  <a:srgbClr val="1F3A93"/>
                </a:solidFill>
                <a:highlight>
                  <a:srgbClr val="91D5AC"/>
                </a:highlight>
              </a:rPr>
              <a:t>Unbalanced Forces </a:t>
            </a:r>
            <a:r>
              <a:rPr lang="en" sz="2200">
                <a:solidFill>
                  <a:srgbClr val="1F3A93"/>
                </a:solidFill>
              </a:rPr>
              <a:t>has a net force in one direction. </a:t>
            </a:r>
            <a:endParaRPr sz="2200">
              <a:solidFill>
                <a:srgbClr val="1F3A93"/>
              </a:solidFill>
            </a:endParaRPr>
          </a:p>
        </p:txBody>
      </p:sp>
      <p:pic>
        <p:nvPicPr>
          <p:cNvPr id="885" name="Google Shape;885;p66"/>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
        <p:nvSpPr>
          <p:cNvPr id="886" name="Google Shape;886;p66"/>
          <p:cNvSpPr txBox="1"/>
          <p:nvPr/>
        </p:nvSpPr>
        <p:spPr>
          <a:xfrm>
            <a:off x="784800" y="2633700"/>
            <a:ext cx="2685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rPr>
              <a:t>Unb</a:t>
            </a:r>
            <a:r>
              <a:rPr lang="en" sz="2200">
                <a:solidFill>
                  <a:srgbClr val="1F3A93"/>
                </a:solidFill>
              </a:rPr>
              <a:t>alanced Forces</a:t>
            </a:r>
            <a:endParaRPr sz="2200">
              <a:solidFill>
                <a:srgbClr val="1F3A93"/>
              </a:solidFill>
            </a:endParaRPr>
          </a:p>
        </p:txBody>
      </p:sp>
      <p:sp>
        <p:nvSpPr>
          <p:cNvPr id="887" name="Google Shape;887;p66"/>
          <p:cNvSpPr txBox="1"/>
          <p:nvPr/>
        </p:nvSpPr>
        <p:spPr>
          <a:xfrm>
            <a:off x="4659775" y="2633700"/>
            <a:ext cx="2861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rPr>
              <a:t>B</a:t>
            </a:r>
            <a:r>
              <a:rPr lang="en" sz="2200">
                <a:solidFill>
                  <a:srgbClr val="1F3A93"/>
                </a:solidFill>
              </a:rPr>
              <a:t>alanced Forces</a:t>
            </a:r>
            <a:endParaRPr sz="2200">
              <a:solidFill>
                <a:srgbClr val="1F3A93"/>
              </a:solidFill>
            </a:endParaRPr>
          </a:p>
        </p:txBody>
      </p:sp>
      <p:pic>
        <p:nvPicPr>
          <p:cNvPr id="888" name="Google Shape;888;p66"/>
          <p:cNvPicPr preferRelativeResize="0"/>
          <p:nvPr/>
        </p:nvPicPr>
        <p:blipFill>
          <a:blip r:embed="rId6">
            <a:alphaModFix/>
          </a:blip>
          <a:stretch>
            <a:fillRect/>
          </a:stretch>
        </p:blipFill>
        <p:spPr>
          <a:xfrm>
            <a:off x="708375" y="3139875"/>
            <a:ext cx="1681800" cy="1681800"/>
          </a:xfrm>
          <a:prstGeom prst="rect">
            <a:avLst/>
          </a:prstGeom>
          <a:noFill/>
          <a:ln>
            <a:noFill/>
          </a:ln>
        </p:spPr>
      </p:pic>
      <p:pic>
        <p:nvPicPr>
          <p:cNvPr id="889" name="Google Shape;889;p66"/>
          <p:cNvPicPr preferRelativeResize="0"/>
          <p:nvPr/>
        </p:nvPicPr>
        <p:blipFill>
          <a:blip r:embed="rId6">
            <a:alphaModFix/>
          </a:blip>
          <a:stretch>
            <a:fillRect/>
          </a:stretch>
        </p:blipFill>
        <p:spPr>
          <a:xfrm flipH="1">
            <a:off x="4659775" y="3165450"/>
            <a:ext cx="1681800" cy="1681800"/>
          </a:xfrm>
          <a:prstGeom prst="rect">
            <a:avLst/>
          </a:prstGeom>
          <a:noFill/>
          <a:ln>
            <a:noFill/>
          </a:ln>
        </p:spPr>
      </p:pic>
      <p:pic>
        <p:nvPicPr>
          <p:cNvPr id="890" name="Google Shape;890;p66"/>
          <p:cNvPicPr preferRelativeResize="0"/>
          <p:nvPr/>
        </p:nvPicPr>
        <p:blipFill>
          <a:blip r:embed="rId7">
            <a:alphaModFix/>
          </a:blip>
          <a:stretch>
            <a:fillRect/>
          </a:stretch>
        </p:blipFill>
        <p:spPr>
          <a:xfrm>
            <a:off x="2390175" y="3059175"/>
            <a:ext cx="1524000" cy="1200150"/>
          </a:xfrm>
          <a:prstGeom prst="rect">
            <a:avLst/>
          </a:prstGeom>
          <a:noFill/>
          <a:ln>
            <a:noFill/>
          </a:ln>
        </p:spPr>
      </p:pic>
      <p:pic>
        <p:nvPicPr>
          <p:cNvPr id="891" name="Google Shape;891;p66"/>
          <p:cNvPicPr preferRelativeResize="0"/>
          <p:nvPr/>
        </p:nvPicPr>
        <p:blipFill>
          <a:blip r:embed="rId7">
            <a:alphaModFix/>
          </a:blip>
          <a:stretch>
            <a:fillRect/>
          </a:stretch>
        </p:blipFill>
        <p:spPr>
          <a:xfrm>
            <a:off x="2511300" y="3833400"/>
            <a:ext cx="1524000" cy="1200150"/>
          </a:xfrm>
          <a:prstGeom prst="rect">
            <a:avLst/>
          </a:prstGeom>
          <a:noFill/>
          <a:ln>
            <a:noFill/>
          </a:ln>
        </p:spPr>
      </p:pic>
      <p:pic>
        <p:nvPicPr>
          <p:cNvPr id="892" name="Google Shape;892;p66"/>
          <p:cNvPicPr preferRelativeResize="0"/>
          <p:nvPr/>
        </p:nvPicPr>
        <p:blipFill>
          <a:blip r:embed="rId7">
            <a:alphaModFix/>
          </a:blip>
          <a:stretch>
            <a:fillRect/>
          </a:stretch>
        </p:blipFill>
        <p:spPr>
          <a:xfrm>
            <a:off x="6216525" y="3019163"/>
            <a:ext cx="1524000" cy="1200150"/>
          </a:xfrm>
          <a:prstGeom prst="rect">
            <a:avLst/>
          </a:prstGeom>
          <a:noFill/>
          <a:ln>
            <a:noFill/>
          </a:ln>
        </p:spPr>
      </p:pic>
      <p:pic>
        <p:nvPicPr>
          <p:cNvPr id="893" name="Google Shape;893;p66"/>
          <p:cNvPicPr preferRelativeResize="0"/>
          <p:nvPr/>
        </p:nvPicPr>
        <p:blipFill>
          <a:blip r:embed="rId7">
            <a:alphaModFix/>
          </a:blip>
          <a:stretch>
            <a:fillRect/>
          </a:stretch>
        </p:blipFill>
        <p:spPr>
          <a:xfrm>
            <a:off x="6337650" y="3793388"/>
            <a:ext cx="1524000" cy="1200150"/>
          </a:xfrm>
          <a:prstGeom prst="rect">
            <a:avLst/>
          </a:prstGeom>
          <a:noFill/>
          <a:ln>
            <a:noFill/>
          </a:ln>
        </p:spPr>
      </p:pic>
      <p:sp>
        <p:nvSpPr>
          <p:cNvPr id="894" name="Google Shape;894;p66"/>
          <p:cNvSpPr/>
          <p:nvPr/>
        </p:nvSpPr>
        <p:spPr>
          <a:xfrm>
            <a:off x="1126725" y="4709425"/>
            <a:ext cx="845100" cy="400800"/>
          </a:xfrm>
          <a:prstGeom prst="leftArrow">
            <a:avLst>
              <a:gd fmla="val 50000" name="adj1"/>
              <a:gd fmla="val 50000" name="adj2"/>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66"/>
          <p:cNvSpPr/>
          <p:nvPr/>
        </p:nvSpPr>
        <p:spPr>
          <a:xfrm rot="10800000">
            <a:off x="5078125" y="4742700"/>
            <a:ext cx="845100" cy="400800"/>
          </a:xfrm>
          <a:prstGeom prst="leftArrow">
            <a:avLst>
              <a:gd fmla="val 50000" name="adj1"/>
              <a:gd fmla="val 50000" name="adj2"/>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6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Unb</a:t>
            </a:r>
            <a:r>
              <a:rPr b="1" lang="en">
                <a:solidFill>
                  <a:srgbClr val="1F3A93"/>
                </a:solidFill>
                <a:latin typeface="Roboto Condensed"/>
                <a:ea typeface="Roboto Condensed"/>
                <a:cs typeface="Roboto Condensed"/>
                <a:sym typeface="Roboto Condensed"/>
              </a:rPr>
              <a:t>alanced Force</a:t>
            </a:r>
            <a:endParaRPr b="1">
              <a:solidFill>
                <a:srgbClr val="1F3A93"/>
              </a:solidFill>
              <a:latin typeface="Roboto Condensed"/>
              <a:ea typeface="Roboto Condensed"/>
              <a:cs typeface="Roboto Condensed"/>
              <a:sym typeface="Roboto Condensed"/>
            </a:endParaRPr>
          </a:p>
        </p:txBody>
      </p:sp>
      <p:cxnSp>
        <p:nvCxnSpPr>
          <p:cNvPr id="901" name="Google Shape;901;p6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02" name="Google Shape;902;p67"/>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903" name="Google Shape;903;p6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904" name="Google Shape;904;p67"/>
          <p:cNvSpPr txBox="1"/>
          <p:nvPr/>
        </p:nvSpPr>
        <p:spPr>
          <a:xfrm>
            <a:off x="1038250" y="1266675"/>
            <a:ext cx="54519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rPr>
              <a:t>Matter/an object doesn’t like change. If an object is in motion - it likes to stay in motion. If an object is at rest - it likes to stay at rest. </a:t>
            </a:r>
            <a:r>
              <a:rPr lang="en" sz="2200">
                <a:solidFill>
                  <a:srgbClr val="1F3A93"/>
                </a:solidFill>
                <a:highlight>
                  <a:srgbClr val="91D5AC"/>
                </a:highlight>
              </a:rPr>
              <a:t>INERTIA</a:t>
            </a:r>
            <a:r>
              <a:rPr lang="en" sz="2200">
                <a:solidFill>
                  <a:srgbClr val="1F3A93"/>
                </a:solidFill>
              </a:rPr>
              <a:t> is an object/matter’s resistance to change in motion. </a:t>
            </a:r>
            <a:endParaRPr sz="2200"/>
          </a:p>
        </p:txBody>
      </p:sp>
      <p:grpSp>
        <p:nvGrpSpPr>
          <p:cNvPr id="905" name="Google Shape;905;p67"/>
          <p:cNvGrpSpPr/>
          <p:nvPr/>
        </p:nvGrpSpPr>
        <p:grpSpPr>
          <a:xfrm>
            <a:off x="42" y="3970924"/>
            <a:ext cx="7076787" cy="1172486"/>
            <a:chOff x="5013796" y="2724233"/>
            <a:chExt cx="3673200" cy="727800"/>
          </a:xfrm>
        </p:grpSpPr>
        <p:sp>
          <p:nvSpPr>
            <p:cNvPr id="906" name="Google Shape;906;p67"/>
            <p:cNvSpPr/>
            <p:nvPr/>
          </p:nvSpPr>
          <p:spPr>
            <a:xfrm rot="-5400000">
              <a:off x="6486496" y="1251533"/>
              <a:ext cx="7278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67"/>
            <p:cNvSpPr txBox="1"/>
            <p:nvPr/>
          </p:nvSpPr>
          <p:spPr>
            <a:xfrm>
              <a:off x="5109950" y="2796182"/>
              <a:ext cx="3316800" cy="593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DID YOU KNOW: </a:t>
              </a:r>
              <a:r>
                <a:rPr lang="en" sz="1600">
                  <a:solidFill>
                    <a:srgbClr val="1F3A93"/>
                  </a:solidFill>
                  <a:latin typeface="Roboto"/>
                  <a:ea typeface="Roboto"/>
                  <a:cs typeface="Roboto"/>
                  <a:sym typeface="Roboto"/>
                </a:rPr>
                <a:t>Sir Isaac Newton created three laws of motion to describe the motion of all objects in the universe. The first law states that “an object in motion will remain in motion and on object at rest will remain at rest unless there is net force acting on the object”. </a:t>
              </a:r>
              <a:endParaRPr b="1" sz="1600">
                <a:solidFill>
                  <a:srgbClr val="1F3A93"/>
                </a:solidFill>
                <a:latin typeface="Roboto"/>
                <a:ea typeface="Roboto"/>
                <a:cs typeface="Roboto"/>
                <a:sym typeface="Roboto"/>
              </a:endParaRPr>
            </a:p>
          </p:txBody>
        </p:sp>
      </p:grpSp>
      <p:pic>
        <p:nvPicPr>
          <p:cNvPr id="908" name="Google Shape;908;p67"/>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6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Vocabulary</a:t>
            </a:r>
            <a:endParaRPr b="1">
              <a:solidFill>
                <a:srgbClr val="1F3A93"/>
              </a:solidFill>
              <a:latin typeface="Roboto Condensed"/>
              <a:ea typeface="Roboto Condensed"/>
              <a:cs typeface="Roboto Condensed"/>
              <a:sym typeface="Roboto Condensed"/>
            </a:endParaRPr>
          </a:p>
        </p:txBody>
      </p:sp>
      <p:cxnSp>
        <p:nvCxnSpPr>
          <p:cNvPr id="914" name="Google Shape;914;p6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15" name="Google Shape;915;p68"/>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916" name="Google Shape;916;p6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917" name="Google Shape;917;p68"/>
          <p:cNvSpPr txBox="1"/>
          <p:nvPr/>
        </p:nvSpPr>
        <p:spPr>
          <a:xfrm>
            <a:off x="185226" y="1173050"/>
            <a:ext cx="6412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1F3A93"/>
                </a:solidFill>
              </a:rPr>
              <a:t>Can you define the following terms? </a:t>
            </a:r>
            <a:endParaRPr sz="1800"/>
          </a:p>
        </p:txBody>
      </p:sp>
      <p:grpSp>
        <p:nvGrpSpPr>
          <p:cNvPr id="918" name="Google Shape;918;p68"/>
          <p:cNvGrpSpPr/>
          <p:nvPr/>
        </p:nvGrpSpPr>
        <p:grpSpPr>
          <a:xfrm>
            <a:off x="311885" y="3552913"/>
            <a:ext cx="3589372" cy="480517"/>
            <a:chOff x="4867300" y="1166049"/>
            <a:chExt cx="3819700" cy="457200"/>
          </a:xfrm>
        </p:grpSpPr>
        <p:sp>
          <p:nvSpPr>
            <p:cNvPr id="919" name="Google Shape;919;p68"/>
            <p:cNvSpPr/>
            <p:nvPr/>
          </p:nvSpPr>
          <p:spPr>
            <a:xfrm rot="-5400000">
              <a:off x="6621800" y="-441951"/>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68"/>
            <p:cNvSpPr/>
            <p:nvPr/>
          </p:nvSpPr>
          <p:spPr>
            <a:xfrm>
              <a:off x="4867300" y="12287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921" name="Google Shape;921;p68"/>
            <p:cNvSpPr txBox="1"/>
            <p:nvPr/>
          </p:nvSpPr>
          <p:spPr>
            <a:xfrm>
              <a:off x="5613025" y="12287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Inertia</a:t>
              </a:r>
              <a:endParaRPr>
                <a:solidFill>
                  <a:srgbClr val="202124"/>
                </a:solidFill>
                <a:latin typeface="Google Sans"/>
                <a:ea typeface="Google Sans"/>
                <a:cs typeface="Google Sans"/>
                <a:sym typeface="Google Sans"/>
              </a:endParaRPr>
            </a:p>
          </p:txBody>
        </p:sp>
      </p:grpSp>
      <p:grpSp>
        <p:nvGrpSpPr>
          <p:cNvPr id="922" name="Google Shape;922;p68"/>
          <p:cNvGrpSpPr/>
          <p:nvPr/>
        </p:nvGrpSpPr>
        <p:grpSpPr>
          <a:xfrm>
            <a:off x="311885" y="2864334"/>
            <a:ext cx="3589372" cy="480517"/>
            <a:chOff x="4867300" y="2385249"/>
            <a:chExt cx="3819700" cy="457200"/>
          </a:xfrm>
        </p:grpSpPr>
        <p:sp>
          <p:nvSpPr>
            <p:cNvPr id="923" name="Google Shape;923;p68"/>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68"/>
            <p:cNvSpPr/>
            <p:nvPr/>
          </p:nvSpPr>
          <p:spPr>
            <a:xfrm>
              <a:off x="4867300" y="24479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925" name="Google Shape;925;p68"/>
            <p:cNvSpPr txBox="1"/>
            <p:nvPr/>
          </p:nvSpPr>
          <p:spPr>
            <a:xfrm>
              <a:off x="5613025" y="24479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Net Force</a:t>
              </a:r>
              <a:endParaRPr>
                <a:solidFill>
                  <a:srgbClr val="202124"/>
                </a:solidFill>
                <a:latin typeface="Google Sans"/>
                <a:ea typeface="Google Sans"/>
                <a:cs typeface="Google Sans"/>
                <a:sym typeface="Google Sans"/>
              </a:endParaRPr>
            </a:p>
          </p:txBody>
        </p:sp>
      </p:grpSp>
      <p:grpSp>
        <p:nvGrpSpPr>
          <p:cNvPr id="926" name="Google Shape;926;p68"/>
          <p:cNvGrpSpPr/>
          <p:nvPr/>
        </p:nvGrpSpPr>
        <p:grpSpPr>
          <a:xfrm>
            <a:off x="311886" y="2175920"/>
            <a:ext cx="3589372" cy="480517"/>
            <a:chOff x="4867300" y="1775649"/>
            <a:chExt cx="3819700" cy="457200"/>
          </a:xfrm>
        </p:grpSpPr>
        <p:sp>
          <p:nvSpPr>
            <p:cNvPr id="927" name="Google Shape;927;p68"/>
            <p:cNvSpPr/>
            <p:nvPr/>
          </p:nvSpPr>
          <p:spPr>
            <a:xfrm rot="-5400000">
              <a:off x="6621800" y="1676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68"/>
            <p:cNvSpPr/>
            <p:nvPr/>
          </p:nvSpPr>
          <p:spPr>
            <a:xfrm>
              <a:off x="4867300" y="18383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929" name="Google Shape;929;p68"/>
            <p:cNvSpPr txBox="1"/>
            <p:nvPr/>
          </p:nvSpPr>
          <p:spPr>
            <a:xfrm>
              <a:off x="5613025" y="18383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Force</a:t>
              </a:r>
              <a:endParaRPr>
                <a:solidFill>
                  <a:srgbClr val="202124"/>
                </a:solidFill>
                <a:latin typeface="Google Sans"/>
                <a:ea typeface="Google Sans"/>
                <a:cs typeface="Google Sans"/>
                <a:sym typeface="Google Sans"/>
              </a:endParaRPr>
            </a:p>
          </p:txBody>
        </p:sp>
      </p:grpSp>
      <p:sp>
        <p:nvSpPr>
          <p:cNvPr id="930" name="Google Shape;930;p68"/>
          <p:cNvSpPr/>
          <p:nvPr/>
        </p:nvSpPr>
        <p:spPr>
          <a:xfrm>
            <a:off x="384193" y="2310950"/>
            <a:ext cx="152484" cy="210756"/>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A</a:t>
            </a:r>
          </a:p>
        </p:txBody>
      </p:sp>
      <p:sp>
        <p:nvSpPr>
          <p:cNvPr id="931" name="Google Shape;931;p68"/>
          <p:cNvSpPr/>
          <p:nvPr/>
        </p:nvSpPr>
        <p:spPr>
          <a:xfrm>
            <a:off x="398875" y="2999421"/>
            <a:ext cx="123125" cy="210756"/>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B</a:t>
            </a:r>
          </a:p>
        </p:txBody>
      </p:sp>
      <p:sp>
        <p:nvSpPr>
          <p:cNvPr id="932" name="Google Shape;932;p68"/>
          <p:cNvSpPr/>
          <p:nvPr/>
        </p:nvSpPr>
        <p:spPr>
          <a:xfrm>
            <a:off x="383731" y="3684340"/>
            <a:ext cx="144063" cy="217821"/>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C</a:t>
            </a:r>
          </a:p>
        </p:txBody>
      </p:sp>
      <p:pic>
        <p:nvPicPr>
          <p:cNvPr id="933" name="Google Shape;933;p68"/>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grpSp>
        <p:nvGrpSpPr>
          <p:cNvPr id="934" name="Google Shape;934;p68"/>
          <p:cNvGrpSpPr/>
          <p:nvPr/>
        </p:nvGrpSpPr>
        <p:grpSpPr>
          <a:xfrm>
            <a:off x="4149658" y="3518666"/>
            <a:ext cx="3589372" cy="480517"/>
            <a:chOff x="4867300" y="1166049"/>
            <a:chExt cx="3819700" cy="457200"/>
          </a:xfrm>
        </p:grpSpPr>
        <p:sp>
          <p:nvSpPr>
            <p:cNvPr id="935" name="Google Shape;935;p68"/>
            <p:cNvSpPr/>
            <p:nvPr/>
          </p:nvSpPr>
          <p:spPr>
            <a:xfrm rot="-5400000">
              <a:off x="6621800" y="-441951"/>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68"/>
            <p:cNvSpPr/>
            <p:nvPr/>
          </p:nvSpPr>
          <p:spPr>
            <a:xfrm>
              <a:off x="4867300" y="12287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937" name="Google Shape;937;p68"/>
            <p:cNvSpPr txBox="1"/>
            <p:nvPr/>
          </p:nvSpPr>
          <p:spPr>
            <a:xfrm>
              <a:off x="5613025" y="12287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Momentum </a:t>
              </a:r>
              <a:endParaRPr>
                <a:solidFill>
                  <a:srgbClr val="202124"/>
                </a:solidFill>
                <a:latin typeface="Google Sans"/>
                <a:ea typeface="Google Sans"/>
                <a:cs typeface="Google Sans"/>
                <a:sym typeface="Google Sans"/>
              </a:endParaRPr>
            </a:p>
          </p:txBody>
        </p:sp>
      </p:grpSp>
      <p:grpSp>
        <p:nvGrpSpPr>
          <p:cNvPr id="938" name="Google Shape;938;p68"/>
          <p:cNvGrpSpPr/>
          <p:nvPr/>
        </p:nvGrpSpPr>
        <p:grpSpPr>
          <a:xfrm>
            <a:off x="4149658" y="2830087"/>
            <a:ext cx="3589372" cy="480517"/>
            <a:chOff x="4867300" y="2385249"/>
            <a:chExt cx="3819700" cy="457200"/>
          </a:xfrm>
        </p:grpSpPr>
        <p:sp>
          <p:nvSpPr>
            <p:cNvPr id="939" name="Google Shape;939;p68"/>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68"/>
            <p:cNvSpPr/>
            <p:nvPr/>
          </p:nvSpPr>
          <p:spPr>
            <a:xfrm>
              <a:off x="4867300" y="24479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941" name="Google Shape;941;p68"/>
            <p:cNvSpPr txBox="1"/>
            <p:nvPr/>
          </p:nvSpPr>
          <p:spPr>
            <a:xfrm>
              <a:off x="5613025" y="24479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Balanced Forces </a:t>
              </a:r>
              <a:endParaRPr>
                <a:solidFill>
                  <a:srgbClr val="202124"/>
                </a:solidFill>
                <a:latin typeface="Google Sans"/>
                <a:ea typeface="Google Sans"/>
                <a:cs typeface="Google Sans"/>
                <a:sym typeface="Google Sans"/>
              </a:endParaRPr>
            </a:p>
          </p:txBody>
        </p:sp>
      </p:grpSp>
      <p:grpSp>
        <p:nvGrpSpPr>
          <p:cNvPr id="942" name="Google Shape;942;p68"/>
          <p:cNvGrpSpPr/>
          <p:nvPr/>
        </p:nvGrpSpPr>
        <p:grpSpPr>
          <a:xfrm>
            <a:off x="4149659" y="2141674"/>
            <a:ext cx="3589372" cy="480517"/>
            <a:chOff x="4867300" y="1775649"/>
            <a:chExt cx="3819700" cy="457200"/>
          </a:xfrm>
        </p:grpSpPr>
        <p:sp>
          <p:nvSpPr>
            <p:cNvPr id="943" name="Google Shape;943;p68"/>
            <p:cNvSpPr/>
            <p:nvPr/>
          </p:nvSpPr>
          <p:spPr>
            <a:xfrm rot="-5400000">
              <a:off x="6621800" y="1676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68"/>
            <p:cNvSpPr/>
            <p:nvPr/>
          </p:nvSpPr>
          <p:spPr>
            <a:xfrm>
              <a:off x="4867300" y="18383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Google Sans"/>
                <a:ea typeface="Google Sans"/>
                <a:cs typeface="Google Sans"/>
                <a:sym typeface="Google Sans"/>
              </a:endParaRPr>
            </a:p>
          </p:txBody>
        </p:sp>
        <p:sp>
          <p:nvSpPr>
            <p:cNvPr id="945" name="Google Shape;945;p68"/>
            <p:cNvSpPr txBox="1"/>
            <p:nvPr/>
          </p:nvSpPr>
          <p:spPr>
            <a:xfrm>
              <a:off x="5613025" y="18383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Unbalanced Forces</a:t>
              </a:r>
              <a:endParaRPr>
                <a:solidFill>
                  <a:srgbClr val="202124"/>
                </a:solidFill>
                <a:latin typeface="Google Sans"/>
                <a:ea typeface="Google Sans"/>
                <a:cs typeface="Google Sans"/>
                <a:sym typeface="Google Sans"/>
              </a:endParaRPr>
            </a:p>
          </p:txBody>
        </p:sp>
      </p:grpSp>
      <p:sp>
        <p:nvSpPr>
          <p:cNvPr id="946" name="Google Shape;946;p68"/>
          <p:cNvSpPr/>
          <p:nvPr/>
        </p:nvSpPr>
        <p:spPr>
          <a:xfrm>
            <a:off x="4221966" y="2276703"/>
            <a:ext cx="134732" cy="210756"/>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D</a:t>
            </a:r>
          </a:p>
        </p:txBody>
      </p:sp>
      <p:sp>
        <p:nvSpPr>
          <p:cNvPr id="947" name="Google Shape;947;p68"/>
          <p:cNvSpPr/>
          <p:nvPr/>
        </p:nvSpPr>
        <p:spPr>
          <a:xfrm>
            <a:off x="4236647" y="2965174"/>
            <a:ext cx="121532" cy="210756"/>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E</a:t>
            </a:r>
          </a:p>
        </p:txBody>
      </p:sp>
      <p:sp>
        <p:nvSpPr>
          <p:cNvPr id="948" name="Google Shape;948;p68"/>
          <p:cNvSpPr/>
          <p:nvPr/>
        </p:nvSpPr>
        <p:spPr>
          <a:xfrm>
            <a:off x="4221503" y="3650094"/>
            <a:ext cx="109925" cy="210756"/>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Arial"/>
              </a:rPr>
              <a:t>F</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6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Tug of War </a:t>
            </a:r>
            <a:endParaRPr b="1">
              <a:solidFill>
                <a:srgbClr val="1F3A93"/>
              </a:solidFill>
              <a:latin typeface="Roboto Condensed"/>
              <a:ea typeface="Roboto Condensed"/>
              <a:cs typeface="Roboto Condensed"/>
              <a:sym typeface="Roboto Condensed"/>
            </a:endParaRPr>
          </a:p>
        </p:txBody>
      </p:sp>
      <p:cxnSp>
        <p:nvCxnSpPr>
          <p:cNvPr id="954" name="Google Shape;954;p6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55" name="Google Shape;955;p69"/>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956" name="Google Shape;956;p6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957" name="Google Shape;957;p69"/>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graphicFrame>
        <p:nvGraphicFramePr>
          <p:cNvPr id="958" name="Google Shape;958;p69"/>
          <p:cNvGraphicFramePr/>
          <p:nvPr/>
        </p:nvGraphicFramePr>
        <p:xfrm>
          <a:off x="409563" y="1163500"/>
          <a:ext cx="3000000" cy="3000000"/>
        </p:xfrm>
        <a:graphic>
          <a:graphicData uri="http://schemas.openxmlformats.org/drawingml/2006/table">
            <a:tbl>
              <a:tblPr>
                <a:noFill/>
                <a:tableStyleId>{89939F84-831B-47A0-AC2A-3BF098DB92F1}</a:tableStyleId>
              </a:tblPr>
              <a:tblGrid>
                <a:gridCol w="5387875"/>
              </a:tblGrid>
              <a:tr h="3817600">
                <a:tc>
                  <a:txBody>
                    <a:bodyPr/>
                    <a:lstStyle/>
                    <a:p>
                      <a:pPr indent="0" lvl="0" marL="0" rtl="0" algn="l">
                        <a:spcBef>
                          <a:spcPts val="0"/>
                        </a:spcBef>
                        <a:spcAft>
                          <a:spcPts val="0"/>
                        </a:spcAft>
                        <a:buNone/>
                      </a:pPr>
                      <a:r>
                        <a:rPr lang="en" sz="1600">
                          <a:solidFill>
                            <a:srgbClr val="1F3A93"/>
                          </a:solidFill>
                          <a:latin typeface="Roboto"/>
                          <a:ea typeface="Roboto"/>
                          <a:cs typeface="Roboto"/>
                          <a:sym typeface="Roboto"/>
                        </a:rPr>
                        <a:t>Balanced versus Unbalanced Forces </a:t>
                      </a:r>
                      <a:endParaRPr sz="1600">
                        <a:solidFill>
                          <a:srgbClr val="1F3A93"/>
                        </a:solidFill>
                        <a:latin typeface="Roboto"/>
                        <a:ea typeface="Roboto"/>
                        <a:cs typeface="Roboto"/>
                        <a:sym typeface="Roboto"/>
                      </a:endParaRPr>
                    </a:p>
                  </a:txBody>
                  <a:tcPr marT="91425" marB="91425" marR="91425" marL="91425">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959" name="Google Shape;959;p69"/>
          <p:cNvPicPr preferRelativeResize="0"/>
          <p:nvPr/>
        </p:nvPicPr>
        <p:blipFill>
          <a:blip r:embed="rId6">
            <a:alphaModFix/>
          </a:blip>
          <a:stretch>
            <a:fillRect/>
          </a:stretch>
        </p:blipFill>
        <p:spPr>
          <a:xfrm>
            <a:off x="1635425" y="1687175"/>
            <a:ext cx="3160075" cy="31600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7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965" name="Google Shape;965;p7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66" name="Google Shape;966;p70"/>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aphicFrame>
        <p:nvGraphicFramePr>
          <p:cNvPr id="967" name="Google Shape;967;p70"/>
          <p:cNvGraphicFramePr/>
          <p:nvPr/>
        </p:nvGraphicFramePr>
        <p:xfrm>
          <a:off x="803513" y="2411150"/>
          <a:ext cx="3000000" cy="3000000"/>
        </p:xfrm>
        <a:graphic>
          <a:graphicData uri="http://schemas.openxmlformats.org/drawingml/2006/table">
            <a:tbl>
              <a:tblPr>
                <a:noFill/>
                <a:tableStyleId>{89939F84-831B-47A0-AC2A-3BF098DB92F1}</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When you jump, why do you move but the Earth doesn’t?</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968" name="Google Shape;968;p70"/>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Question</a:t>
            </a:r>
            <a:endParaRPr b="1">
              <a:solidFill>
                <a:srgbClr val="1F3A93"/>
              </a:solidFill>
              <a:latin typeface="Roboto"/>
              <a:ea typeface="Roboto"/>
              <a:cs typeface="Roboto"/>
              <a:sym typeface="Roboto"/>
            </a:endParaRPr>
          </a:p>
        </p:txBody>
      </p:sp>
      <p:pic>
        <p:nvPicPr>
          <p:cNvPr id="969" name="Google Shape;969;p70"/>
          <p:cNvPicPr preferRelativeResize="0"/>
          <p:nvPr/>
        </p:nvPicPr>
        <p:blipFill rotWithShape="1">
          <a:blip r:embed="rId4">
            <a:alphaModFix/>
          </a:blip>
          <a:srcRect b="43479" l="18085" r="19398" t="19440"/>
          <a:stretch/>
        </p:blipFill>
        <p:spPr>
          <a:xfrm>
            <a:off x="7474725" y="3857207"/>
            <a:ext cx="1669275" cy="990045"/>
          </a:xfrm>
          <a:prstGeom prst="rect">
            <a:avLst/>
          </a:prstGeom>
          <a:noFill/>
          <a:ln>
            <a:noFill/>
          </a:ln>
        </p:spPr>
      </p:pic>
      <p:sp>
        <p:nvSpPr>
          <p:cNvPr id="970" name="Google Shape;970;p70"/>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335" name="Google Shape;335;p3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36" name="Google Shape;336;p35"/>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337" name="Google Shape;337;p3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338" name="Google Shape;338;p35"/>
          <p:cNvSpPr txBox="1"/>
          <p:nvPr>
            <p:ph idx="1" type="body"/>
          </p:nvPr>
        </p:nvSpPr>
        <p:spPr>
          <a:xfrm>
            <a:off x="287925" y="1163500"/>
            <a:ext cx="8520600" cy="3606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Define motion</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Understand the importance of motion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Explain why motion is important in everyday life </a:t>
            </a:r>
            <a:endParaRPr b="1" sz="2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pic>
        <p:nvPicPr>
          <p:cNvPr id="339" name="Google Shape;339;p35"/>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974" name="Shape 974"/>
        <p:cNvGrpSpPr/>
        <p:nvPr/>
      </p:nvGrpSpPr>
      <p:grpSpPr>
        <a:xfrm>
          <a:off x="0" y="0"/>
          <a:ext cx="0" cy="0"/>
          <a:chOff x="0" y="0"/>
          <a:chExt cx="0" cy="0"/>
        </a:xfrm>
      </p:grpSpPr>
      <p:pic>
        <p:nvPicPr>
          <p:cNvPr id="975" name="Google Shape;975;p71"/>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976" name="Google Shape;976;p71"/>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4</a:t>
            </a:r>
            <a:endParaRPr b="1" sz="4800">
              <a:solidFill>
                <a:schemeClr val="lt1"/>
              </a:solidFill>
              <a:latin typeface="Roboto Condensed"/>
              <a:ea typeface="Roboto Condensed"/>
              <a:cs typeface="Roboto Condensed"/>
              <a:sym typeface="Roboto Condensed"/>
            </a:endParaRPr>
          </a:p>
        </p:txBody>
      </p:sp>
      <p:sp>
        <p:nvSpPr>
          <p:cNvPr id="977" name="Google Shape;977;p71"/>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FRICTION</a:t>
            </a:r>
            <a:endParaRPr sz="2600">
              <a:solidFill>
                <a:schemeClr val="lt1"/>
              </a:solidFill>
              <a:latin typeface="Raleway Medium"/>
              <a:ea typeface="Raleway Medium"/>
              <a:cs typeface="Raleway Medium"/>
              <a:sym typeface="Raleway Medium"/>
            </a:endParaRPr>
          </a:p>
        </p:txBody>
      </p:sp>
      <p:cxnSp>
        <p:nvCxnSpPr>
          <p:cNvPr id="978" name="Google Shape;978;p71"/>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979" name="Google Shape;979;p71"/>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980" name="Google Shape;980;p71"/>
          <p:cNvPicPr preferRelativeResize="0"/>
          <p:nvPr/>
        </p:nvPicPr>
        <p:blipFill rotWithShape="1">
          <a:blip r:embed="rId5">
            <a:alphaModFix/>
          </a:blip>
          <a:srcRect b="0" l="0" r="0" t="0"/>
          <a:stretch/>
        </p:blipFill>
        <p:spPr>
          <a:xfrm>
            <a:off x="5700088" y="1092488"/>
            <a:ext cx="2958515" cy="295851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7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986" name="Google Shape;986;p7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87" name="Google Shape;987;p72"/>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988" name="Google Shape;988;p7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989" name="Google Shape;989;p72"/>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990" name="Google Shape;990;p72"/>
          <p:cNvGraphicFramePr/>
          <p:nvPr/>
        </p:nvGraphicFramePr>
        <p:xfrm>
          <a:off x="803513" y="2411150"/>
          <a:ext cx="3000000" cy="3000000"/>
        </p:xfrm>
        <a:graphic>
          <a:graphicData uri="http://schemas.openxmlformats.org/drawingml/2006/table">
            <a:tbl>
              <a:tblPr>
                <a:noFill/>
                <a:tableStyleId>{89939F84-831B-47A0-AC2A-3BF098DB92F1}</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If you kick a soccer ball down a field, why does it stop rolling?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991" name="Google Shape;991;p72"/>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7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997" name="Google Shape;997;p7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998" name="Google Shape;998;p73"/>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999" name="Google Shape;999;p7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000" name="Google Shape;1000;p73"/>
          <p:cNvSpPr txBox="1"/>
          <p:nvPr>
            <p:ph idx="1" type="body"/>
          </p:nvPr>
        </p:nvSpPr>
        <p:spPr>
          <a:xfrm>
            <a:off x="287925" y="1163500"/>
            <a:ext cx="8520600" cy="3606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Define friction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Understand all types of friction</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Discover and label the types of friction</a:t>
            </a:r>
            <a:endParaRPr b="1" sz="2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pic>
        <p:nvPicPr>
          <p:cNvPr id="1001" name="Google Shape;1001;p73"/>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7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1007" name="Google Shape;1007;p74"/>
          <p:cNvSpPr txBox="1"/>
          <p:nvPr>
            <p:ph idx="1" type="body"/>
          </p:nvPr>
        </p:nvSpPr>
        <p:spPr>
          <a:xfrm>
            <a:off x="311700" y="1414750"/>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of friction</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Ok Go - Rube Goldberg</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1008" name="Google Shape;1008;p7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09" name="Google Shape;1009;p74"/>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1010" name="Google Shape;1010;p7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011" name="Google Shape;1011;p74"/>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p7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Friction</a:t>
            </a:r>
            <a:endParaRPr b="1">
              <a:solidFill>
                <a:srgbClr val="1F3A93"/>
              </a:solidFill>
              <a:latin typeface="Roboto Condensed"/>
              <a:ea typeface="Roboto Condensed"/>
              <a:cs typeface="Roboto Condensed"/>
              <a:sym typeface="Roboto Condensed"/>
            </a:endParaRPr>
          </a:p>
        </p:txBody>
      </p:sp>
      <p:cxnSp>
        <p:nvCxnSpPr>
          <p:cNvPr id="1017" name="Google Shape;1017;p7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18" name="Google Shape;1018;p75"/>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1019" name="Google Shape;1019;p7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020" name="Google Shape;1020;p75"/>
          <p:cNvSpPr txBox="1"/>
          <p:nvPr/>
        </p:nvSpPr>
        <p:spPr>
          <a:xfrm>
            <a:off x="1038250" y="1266675"/>
            <a:ext cx="54519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rPr>
              <a:t>Newton’s first law of motion says that an object in motion will stay in motion unless stopped by a force. If you slide a notebook across the table, it eventually slows down and stops. Why? </a:t>
            </a:r>
            <a:r>
              <a:rPr lang="en" sz="2200">
                <a:solidFill>
                  <a:srgbClr val="1F3A93"/>
                </a:solidFill>
                <a:highlight>
                  <a:srgbClr val="91D5AC"/>
                </a:highlight>
              </a:rPr>
              <a:t>Friction</a:t>
            </a:r>
            <a:r>
              <a:rPr lang="en" sz="2200">
                <a:solidFill>
                  <a:srgbClr val="1F3A93"/>
                </a:solidFill>
              </a:rPr>
              <a:t>! Friction is the force that opposes the movement between touching surfaces and always goes against the direction of motion. </a:t>
            </a:r>
            <a:endParaRPr sz="2200"/>
          </a:p>
        </p:txBody>
      </p:sp>
      <p:grpSp>
        <p:nvGrpSpPr>
          <p:cNvPr id="1021" name="Google Shape;1021;p75"/>
          <p:cNvGrpSpPr/>
          <p:nvPr/>
        </p:nvGrpSpPr>
        <p:grpSpPr>
          <a:xfrm>
            <a:off x="67" y="4705644"/>
            <a:ext cx="7076787" cy="437772"/>
            <a:chOff x="5013796" y="2724233"/>
            <a:chExt cx="3673200" cy="727800"/>
          </a:xfrm>
        </p:grpSpPr>
        <p:sp>
          <p:nvSpPr>
            <p:cNvPr id="1022" name="Google Shape;1022;p75"/>
            <p:cNvSpPr/>
            <p:nvPr/>
          </p:nvSpPr>
          <p:spPr>
            <a:xfrm rot="-5400000">
              <a:off x="6486496" y="1251533"/>
              <a:ext cx="7278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75"/>
            <p:cNvSpPr txBox="1"/>
            <p:nvPr/>
          </p:nvSpPr>
          <p:spPr>
            <a:xfrm>
              <a:off x="5109950" y="2796182"/>
              <a:ext cx="3316800" cy="593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DID YOU KNOW: </a:t>
              </a:r>
              <a:r>
                <a:rPr lang="en" sz="1600">
                  <a:solidFill>
                    <a:srgbClr val="1F3A93"/>
                  </a:solidFill>
                  <a:latin typeface="Roboto"/>
                  <a:ea typeface="Roboto"/>
                  <a:cs typeface="Roboto"/>
                  <a:sym typeface="Roboto"/>
                </a:rPr>
                <a:t>We have in our own bodies - where are joints connect. </a:t>
              </a:r>
              <a:endParaRPr b="1" sz="1600">
                <a:solidFill>
                  <a:srgbClr val="1F3A93"/>
                </a:solidFill>
                <a:latin typeface="Roboto"/>
                <a:ea typeface="Roboto"/>
                <a:cs typeface="Roboto"/>
                <a:sym typeface="Roboto"/>
              </a:endParaRPr>
            </a:p>
          </p:txBody>
        </p:sp>
      </p:grpSp>
      <p:pic>
        <p:nvPicPr>
          <p:cNvPr id="1024" name="Google Shape;1024;p75"/>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7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Static </a:t>
            </a:r>
            <a:r>
              <a:rPr b="1" lang="en">
                <a:solidFill>
                  <a:srgbClr val="1F3A93"/>
                </a:solidFill>
                <a:latin typeface="Roboto Condensed"/>
                <a:ea typeface="Roboto Condensed"/>
                <a:cs typeface="Roboto Condensed"/>
                <a:sym typeface="Roboto Condensed"/>
              </a:rPr>
              <a:t>Friction</a:t>
            </a:r>
            <a:endParaRPr b="1">
              <a:solidFill>
                <a:srgbClr val="1F3A93"/>
              </a:solidFill>
              <a:latin typeface="Roboto Condensed"/>
              <a:ea typeface="Roboto Condensed"/>
              <a:cs typeface="Roboto Condensed"/>
              <a:sym typeface="Roboto Condensed"/>
            </a:endParaRPr>
          </a:p>
        </p:txBody>
      </p:sp>
      <p:cxnSp>
        <p:nvCxnSpPr>
          <p:cNvPr id="1030" name="Google Shape;1030;p7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31" name="Google Shape;1031;p76"/>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1032" name="Google Shape;1032;p7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033" name="Google Shape;1033;p76"/>
          <p:cNvSpPr txBox="1"/>
          <p:nvPr/>
        </p:nvSpPr>
        <p:spPr>
          <a:xfrm>
            <a:off x="1038250" y="1266675"/>
            <a:ext cx="54519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highlight>
                  <a:srgbClr val="91D5AC"/>
                </a:highlight>
              </a:rPr>
              <a:t>Static Friction</a:t>
            </a:r>
            <a:r>
              <a:rPr lang="en" sz="2200">
                <a:solidFill>
                  <a:srgbClr val="1F3A93"/>
                </a:solidFill>
              </a:rPr>
              <a:t> is</a:t>
            </a:r>
            <a:r>
              <a:rPr lang="en" sz="2200">
                <a:solidFill>
                  <a:srgbClr val="1F3A93"/>
                </a:solidFill>
              </a:rPr>
              <a:t> the force of friction between surfaces not in motion. Static friction is the result of molecules on one surface adhering to another surface. </a:t>
            </a:r>
            <a:endParaRPr sz="2200">
              <a:solidFill>
                <a:srgbClr val="1F3A93"/>
              </a:solidFill>
            </a:endParaRPr>
          </a:p>
          <a:p>
            <a:pPr indent="0" lvl="0" marL="0" rtl="0" algn="l">
              <a:spcBef>
                <a:spcPts val="0"/>
              </a:spcBef>
              <a:spcAft>
                <a:spcPts val="0"/>
              </a:spcAft>
              <a:buNone/>
            </a:pPr>
            <a:r>
              <a:t/>
            </a:r>
            <a:endParaRPr sz="2200">
              <a:solidFill>
                <a:srgbClr val="1F3A93"/>
              </a:solidFill>
            </a:endParaRPr>
          </a:p>
          <a:p>
            <a:pPr indent="0" lvl="0" marL="0" rtl="0" algn="l">
              <a:spcBef>
                <a:spcPts val="0"/>
              </a:spcBef>
              <a:spcAft>
                <a:spcPts val="0"/>
              </a:spcAft>
              <a:buNone/>
            </a:pPr>
            <a:r>
              <a:rPr lang="en" sz="2200">
                <a:solidFill>
                  <a:srgbClr val="1F3A93"/>
                </a:solidFill>
              </a:rPr>
              <a:t>For </a:t>
            </a:r>
            <a:r>
              <a:rPr lang="en" sz="2200">
                <a:solidFill>
                  <a:srgbClr val="1F3A93"/>
                </a:solidFill>
              </a:rPr>
              <a:t>example</a:t>
            </a:r>
            <a:r>
              <a:rPr lang="en" sz="2200">
                <a:solidFill>
                  <a:srgbClr val="1F3A93"/>
                </a:solidFill>
              </a:rPr>
              <a:t>, a concrete block on the sidewalk - two unmoving surfaces. </a:t>
            </a:r>
            <a:endParaRPr sz="2200">
              <a:solidFill>
                <a:srgbClr val="1F3A93"/>
              </a:solidFill>
            </a:endParaRPr>
          </a:p>
        </p:txBody>
      </p:sp>
      <p:pic>
        <p:nvPicPr>
          <p:cNvPr id="1034" name="Google Shape;1034;p76"/>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id="1035" name="Google Shape;1035;p76"/>
          <p:cNvPicPr preferRelativeResize="0"/>
          <p:nvPr/>
        </p:nvPicPr>
        <p:blipFill>
          <a:blip r:embed="rId6">
            <a:alphaModFix/>
          </a:blip>
          <a:stretch>
            <a:fillRect/>
          </a:stretch>
        </p:blipFill>
        <p:spPr>
          <a:xfrm>
            <a:off x="5191650" y="3292275"/>
            <a:ext cx="2016049" cy="16800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7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Sliding Friction</a:t>
            </a:r>
            <a:endParaRPr b="1">
              <a:solidFill>
                <a:srgbClr val="1F3A93"/>
              </a:solidFill>
              <a:latin typeface="Roboto Condensed"/>
              <a:ea typeface="Roboto Condensed"/>
              <a:cs typeface="Roboto Condensed"/>
              <a:sym typeface="Roboto Condensed"/>
            </a:endParaRPr>
          </a:p>
        </p:txBody>
      </p:sp>
      <p:cxnSp>
        <p:nvCxnSpPr>
          <p:cNvPr id="1041" name="Google Shape;1041;p7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42" name="Google Shape;1042;p77"/>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1043" name="Google Shape;1043;p7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044" name="Google Shape;1044;p77"/>
          <p:cNvSpPr txBox="1"/>
          <p:nvPr/>
        </p:nvSpPr>
        <p:spPr>
          <a:xfrm>
            <a:off x="1038250" y="1266675"/>
            <a:ext cx="54519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highlight>
                  <a:srgbClr val="91D5AC"/>
                </a:highlight>
              </a:rPr>
              <a:t>Sliding</a:t>
            </a:r>
            <a:r>
              <a:rPr lang="en" sz="2200">
                <a:solidFill>
                  <a:srgbClr val="1F3A93"/>
                </a:solidFill>
                <a:highlight>
                  <a:srgbClr val="91D5AC"/>
                </a:highlight>
              </a:rPr>
              <a:t> Friction</a:t>
            </a:r>
            <a:r>
              <a:rPr lang="en" sz="2200">
                <a:solidFill>
                  <a:srgbClr val="1F3A93"/>
                </a:solidFill>
              </a:rPr>
              <a:t> is also known as Kinetic Friction! It is the force that affects surfaces in motion. Because the surfaces are not always bonded like they are in static friction, sliding friction is less powerful than static friction. </a:t>
            </a:r>
            <a:endParaRPr sz="2200">
              <a:solidFill>
                <a:srgbClr val="1F3A93"/>
              </a:solidFill>
            </a:endParaRPr>
          </a:p>
          <a:p>
            <a:pPr indent="0" lvl="0" marL="0" rtl="0" algn="l">
              <a:spcBef>
                <a:spcPts val="0"/>
              </a:spcBef>
              <a:spcAft>
                <a:spcPts val="0"/>
              </a:spcAft>
              <a:buNone/>
            </a:pPr>
            <a:r>
              <a:t/>
            </a:r>
            <a:endParaRPr sz="2200">
              <a:solidFill>
                <a:srgbClr val="1F3A93"/>
              </a:solidFill>
            </a:endParaRPr>
          </a:p>
          <a:p>
            <a:pPr indent="0" lvl="0" marL="0" rtl="0" algn="l">
              <a:spcBef>
                <a:spcPts val="0"/>
              </a:spcBef>
              <a:spcAft>
                <a:spcPts val="0"/>
              </a:spcAft>
              <a:buNone/>
            </a:pPr>
            <a:r>
              <a:rPr lang="en" sz="2200">
                <a:solidFill>
                  <a:srgbClr val="1F3A93"/>
                </a:solidFill>
              </a:rPr>
              <a:t>For example: pushing a box </a:t>
            </a:r>
            <a:r>
              <a:rPr lang="en" sz="2200">
                <a:solidFill>
                  <a:srgbClr val="1F3A93"/>
                </a:solidFill>
              </a:rPr>
              <a:t>creates a resistance to motion that is sliding friction </a:t>
            </a:r>
            <a:endParaRPr sz="2200">
              <a:solidFill>
                <a:srgbClr val="1F3A93"/>
              </a:solidFill>
            </a:endParaRPr>
          </a:p>
        </p:txBody>
      </p:sp>
      <p:pic>
        <p:nvPicPr>
          <p:cNvPr id="1045" name="Google Shape;1045;p77"/>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id="1046" name="Google Shape;1046;p77"/>
          <p:cNvPicPr preferRelativeResize="0"/>
          <p:nvPr/>
        </p:nvPicPr>
        <p:blipFill>
          <a:blip r:embed="rId6">
            <a:alphaModFix/>
          </a:blip>
          <a:stretch>
            <a:fillRect/>
          </a:stretch>
        </p:blipFill>
        <p:spPr>
          <a:xfrm>
            <a:off x="7664693" y="2517029"/>
            <a:ext cx="878124" cy="731783"/>
          </a:xfrm>
          <a:prstGeom prst="rect">
            <a:avLst/>
          </a:prstGeom>
          <a:noFill/>
          <a:ln>
            <a:noFill/>
          </a:ln>
        </p:spPr>
      </p:pic>
      <p:pic>
        <p:nvPicPr>
          <p:cNvPr id="1047" name="Google Shape;1047;p77"/>
          <p:cNvPicPr preferRelativeResize="0"/>
          <p:nvPr/>
        </p:nvPicPr>
        <p:blipFill>
          <a:blip r:embed="rId7">
            <a:alphaModFix/>
          </a:blip>
          <a:stretch>
            <a:fillRect/>
          </a:stretch>
        </p:blipFill>
        <p:spPr>
          <a:xfrm>
            <a:off x="6829302" y="2770325"/>
            <a:ext cx="878126" cy="8566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7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Rolling</a:t>
            </a:r>
            <a:r>
              <a:rPr b="1" lang="en">
                <a:solidFill>
                  <a:srgbClr val="1F3A93"/>
                </a:solidFill>
                <a:latin typeface="Roboto Condensed"/>
                <a:ea typeface="Roboto Condensed"/>
                <a:cs typeface="Roboto Condensed"/>
                <a:sym typeface="Roboto Condensed"/>
              </a:rPr>
              <a:t> Friction</a:t>
            </a:r>
            <a:endParaRPr b="1">
              <a:solidFill>
                <a:srgbClr val="1F3A93"/>
              </a:solidFill>
              <a:latin typeface="Roboto Condensed"/>
              <a:ea typeface="Roboto Condensed"/>
              <a:cs typeface="Roboto Condensed"/>
              <a:sym typeface="Roboto Condensed"/>
            </a:endParaRPr>
          </a:p>
        </p:txBody>
      </p:sp>
      <p:cxnSp>
        <p:nvCxnSpPr>
          <p:cNvPr id="1053" name="Google Shape;1053;p7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54" name="Google Shape;1054;p78"/>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1055" name="Google Shape;1055;p7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056" name="Google Shape;1056;p78"/>
          <p:cNvSpPr txBox="1"/>
          <p:nvPr/>
        </p:nvSpPr>
        <p:spPr>
          <a:xfrm>
            <a:off x="1038250" y="1266675"/>
            <a:ext cx="54519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highlight>
                  <a:srgbClr val="91D5AC"/>
                </a:highlight>
              </a:rPr>
              <a:t>Rolling Friction</a:t>
            </a:r>
            <a:r>
              <a:rPr lang="en" sz="2200">
                <a:solidFill>
                  <a:srgbClr val="1F3A93"/>
                </a:solidFill>
              </a:rPr>
              <a:t> is when the friction between surfaces rolls freely like a </a:t>
            </a:r>
            <a:r>
              <a:rPr lang="en" sz="2200">
                <a:solidFill>
                  <a:srgbClr val="1F3A93"/>
                </a:solidFill>
              </a:rPr>
              <a:t>wheel</a:t>
            </a:r>
            <a:r>
              <a:rPr lang="en" sz="2200">
                <a:solidFill>
                  <a:srgbClr val="1F3A93"/>
                </a:solidFill>
              </a:rPr>
              <a:t> or a ball. Rolling friction is weaker than </a:t>
            </a:r>
            <a:r>
              <a:rPr lang="en" sz="2200">
                <a:solidFill>
                  <a:srgbClr val="1F3A93"/>
                </a:solidFill>
              </a:rPr>
              <a:t>sliding</a:t>
            </a:r>
            <a:r>
              <a:rPr lang="en" sz="2200">
                <a:solidFill>
                  <a:srgbClr val="1F3A93"/>
                </a:solidFill>
              </a:rPr>
              <a:t> friction which is why it is easier to move something on wheels! </a:t>
            </a:r>
            <a:endParaRPr sz="2200">
              <a:solidFill>
                <a:srgbClr val="1F3A93"/>
              </a:solidFill>
            </a:endParaRPr>
          </a:p>
          <a:p>
            <a:pPr indent="0" lvl="0" marL="0" rtl="0" algn="l">
              <a:spcBef>
                <a:spcPts val="0"/>
              </a:spcBef>
              <a:spcAft>
                <a:spcPts val="0"/>
              </a:spcAft>
              <a:buNone/>
            </a:pPr>
            <a:r>
              <a:t/>
            </a:r>
            <a:endParaRPr sz="2200">
              <a:solidFill>
                <a:srgbClr val="1F3A93"/>
              </a:solidFill>
            </a:endParaRPr>
          </a:p>
          <a:p>
            <a:pPr indent="0" lvl="0" marL="0" rtl="0" algn="l">
              <a:spcBef>
                <a:spcPts val="0"/>
              </a:spcBef>
              <a:spcAft>
                <a:spcPts val="0"/>
              </a:spcAft>
              <a:buNone/>
            </a:pPr>
            <a:r>
              <a:rPr lang="en" sz="2200">
                <a:solidFill>
                  <a:srgbClr val="1F3A93"/>
                </a:solidFill>
              </a:rPr>
              <a:t>For example, t</a:t>
            </a:r>
            <a:r>
              <a:rPr lang="en" sz="2200">
                <a:solidFill>
                  <a:srgbClr val="1F3A93"/>
                </a:solidFill>
              </a:rPr>
              <a:t>he friction between the wheels of a skateboard and the sidewalk is rolling friction.</a:t>
            </a:r>
            <a:endParaRPr sz="2200">
              <a:solidFill>
                <a:srgbClr val="1F3A93"/>
              </a:solidFill>
            </a:endParaRPr>
          </a:p>
        </p:txBody>
      </p:sp>
      <p:pic>
        <p:nvPicPr>
          <p:cNvPr id="1057" name="Google Shape;1057;p78"/>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id="1058" name="Google Shape;1058;p78"/>
          <p:cNvPicPr preferRelativeResize="0"/>
          <p:nvPr/>
        </p:nvPicPr>
        <p:blipFill>
          <a:blip r:embed="rId6">
            <a:alphaModFix/>
          </a:blip>
          <a:stretch>
            <a:fillRect/>
          </a:stretch>
        </p:blipFill>
        <p:spPr>
          <a:xfrm>
            <a:off x="6352625" y="2291725"/>
            <a:ext cx="1222294" cy="16607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7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Magnetic Forces</a:t>
            </a:r>
            <a:endParaRPr b="1">
              <a:solidFill>
                <a:srgbClr val="1F3A93"/>
              </a:solidFill>
              <a:latin typeface="Roboto Condensed"/>
              <a:ea typeface="Roboto Condensed"/>
              <a:cs typeface="Roboto Condensed"/>
              <a:sym typeface="Roboto Condensed"/>
            </a:endParaRPr>
          </a:p>
        </p:txBody>
      </p:sp>
      <p:cxnSp>
        <p:nvCxnSpPr>
          <p:cNvPr id="1064" name="Google Shape;1064;p7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065" name="Google Shape;1065;p79"/>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1066" name="Google Shape;1066;p7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067" name="Google Shape;1067;p79"/>
          <p:cNvSpPr txBox="1"/>
          <p:nvPr/>
        </p:nvSpPr>
        <p:spPr>
          <a:xfrm>
            <a:off x="1038250" y="1266675"/>
            <a:ext cx="54519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highlight>
                  <a:srgbClr val="91D5AC"/>
                </a:highlight>
                <a:latin typeface="Roboto"/>
                <a:ea typeface="Roboto"/>
                <a:cs typeface="Roboto"/>
                <a:sym typeface="Roboto"/>
              </a:rPr>
              <a:t>Magnetic force </a:t>
            </a:r>
            <a:r>
              <a:rPr lang="en" sz="2200">
                <a:solidFill>
                  <a:srgbClr val="1F3A93"/>
                </a:solidFill>
                <a:latin typeface="Roboto"/>
                <a:ea typeface="Roboto"/>
                <a:cs typeface="Roboto"/>
                <a:sym typeface="Roboto"/>
              </a:rPr>
              <a:t> is a </a:t>
            </a:r>
            <a:r>
              <a:rPr lang="en" sz="2200">
                <a:solidFill>
                  <a:srgbClr val="1F3A93"/>
                </a:solidFill>
                <a:latin typeface="Roboto"/>
                <a:ea typeface="Roboto"/>
                <a:cs typeface="Roboto"/>
                <a:sym typeface="Roboto"/>
              </a:rPr>
              <a:t>material</a:t>
            </a:r>
            <a:r>
              <a:rPr lang="en" sz="2200">
                <a:solidFill>
                  <a:srgbClr val="1F3A93"/>
                </a:solidFill>
                <a:latin typeface="Roboto"/>
                <a:ea typeface="Roboto"/>
                <a:cs typeface="Roboto"/>
                <a:sym typeface="Roboto"/>
              </a:rPr>
              <a:t> that is either attracted to or repelled by iron, steel, or other magnets. </a:t>
            </a:r>
            <a:r>
              <a:rPr lang="en" sz="2200">
                <a:solidFill>
                  <a:srgbClr val="1F3A93"/>
                </a:solidFill>
                <a:latin typeface="Roboto"/>
                <a:ea typeface="Roboto"/>
                <a:cs typeface="Roboto"/>
                <a:sym typeface="Roboto"/>
              </a:rPr>
              <a:t>Magnets</a:t>
            </a:r>
            <a:r>
              <a:rPr lang="en" sz="2200">
                <a:solidFill>
                  <a:srgbClr val="1F3A93"/>
                </a:solidFill>
                <a:latin typeface="Roboto"/>
                <a:ea typeface="Roboto"/>
                <a:cs typeface="Roboto"/>
                <a:sym typeface="Roboto"/>
              </a:rPr>
              <a:t> have a </a:t>
            </a:r>
            <a:r>
              <a:rPr lang="en" sz="2200">
                <a:solidFill>
                  <a:srgbClr val="1F3A93"/>
                </a:solidFill>
                <a:latin typeface="Roboto"/>
                <a:ea typeface="Roboto"/>
                <a:cs typeface="Roboto"/>
                <a:sym typeface="Roboto"/>
              </a:rPr>
              <a:t>positive</a:t>
            </a:r>
            <a:r>
              <a:rPr lang="en" sz="2200">
                <a:solidFill>
                  <a:srgbClr val="1F3A93"/>
                </a:solidFill>
                <a:latin typeface="Roboto"/>
                <a:ea typeface="Roboto"/>
                <a:cs typeface="Roboto"/>
                <a:sym typeface="Roboto"/>
              </a:rPr>
              <a:t> and negative charge. </a:t>
            </a:r>
            <a:endParaRPr sz="2200">
              <a:latin typeface="Roboto"/>
              <a:ea typeface="Roboto"/>
              <a:cs typeface="Roboto"/>
              <a:sym typeface="Roboto"/>
            </a:endParaRPr>
          </a:p>
        </p:txBody>
      </p:sp>
      <p:grpSp>
        <p:nvGrpSpPr>
          <p:cNvPr id="1068" name="Google Shape;1068;p79"/>
          <p:cNvGrpSpPr/>
          <p:nvPr/>
        </p:nvGrpSpPr>
        <p:grpSpPr>
          <a:xfrm>
            <a:off x="42" y="4570844"/>
            <a:ext cx="7076787" cy="572706"/>
            <a:chOff x="5013796" y="2724233"/>
            <a:chExt cx="3673200" cy="727800"/>
          </a:xfrm>
        </p:grpSpPr>
        <p:sp>
          <p:nvSpPr>
            <p:cNvPr id="1069" name="Google Shape;1069;p79"/>
            <p:cNvSpPr/>
            <p:nvPr/>
          </p:nvSpPr>
          <p:spPr>
            <a:xfrm rot="-5400000">
              <a:off x="6486496" y="1251533"/>
              <a:ext cx="7278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79"/>
            <p:cNvSpPr txBox="1"/>
            <p:nvPr/>
          </p:nvSpPr>
          <p:spPr>
            <a:xfrm>
              <a:off x="5109950" y="2796182"/>
              <a:ext cx="3316800" cy="593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DID YOU KNOW: </a:t>
              </a:r>
              <a:r>
                <a:rPr lang="en" sz="1600">
                  <a:solidFill>
                    <a:srgbClr val="1F3A93"/>
                  </a:solidFill>
                  <a:latin typeface="Roboto"/>
                  <a:ea typeface="Roboto"/>
                  <a:cs typeface="Roboto"/>
                  <a:sym typeface="Roboto"/>
                </a:rPr>
                <a:t>Opposite charges attract (pull together)- like charges repel (push away). </a:t>
              </a:r>
              <a:endParaRPr b="1" sz="1000">
                <a:solidFill>
                  <a:srgbClr val="1F3A93"/>
                </a:solidFill>
                <a:latin typeface="Roboto"/>
                <a:ea typeface="Roboto"/>
                <a:cs typeface="Roboto"/>
                <a:sym typeface="Roboto"/>
              </a:endParaRPr>
            </a:p>
          </p:txBody>
        </p:sp>
      </p:grpSp>
      <p:pic>
        <p:nvPicPr>
          <p:cNvPr id="1071" name="Google Shape;1071;p79"/>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id="1072" name="Google Shape;1072;p79"/>
          <p:cNvPicPr preferRelativeResize="0"/>
          <p:nvPr/>
        </p:nvPicPr>
        <p:blipFill>
          <a:blip r:embed="rId6">
            <a:alphaModFix/>
          </a:blip>
          <a:stretch>
            <a:fillRect/>
          </a:stretch>
        </p:blipFill>
        <p:spPr>
          <a:xfrm rot="-5400000">
            <a:off x="1625005" y="2872513"/>
            <a:ext cx="1419370" cy="1286301"/>
          </a:xfrm>
          <a:prstGeom prst="rect">
            <a:avLst/>
          </a:prstGeom>
          <a:noFill/>
          <a:ln>
            <a:noFill/>
          </a:ln>
        </p:spPr>
      </p:pic>
      <p:pic>
        <p:nvPicPr>
          <p:cNvPr id="1073" name="Google Shape;1073;p79"/>
          <p:cNvPicPr preferRelativeResize="0"/>
          <p:nvPr/>
        </p:nvPicPr>
        <p:blipFill>
          <a:blip r:embed="rId6">
            <a:alphaModFix/>
          </a:blip>
          <a:stretch>
            <a:fillRect/>
          </a:stretch>
        </p:blipFill>
        <p:spPr>
          <a:xfrm flipH="1" rot="5400000">
            <a:off x="343030" y="2872513"/>
            <a:ext cx="1419370" cy="1286301"/>
          </a:xfrm>
          <a:prstGeom prst="rect">
            <a:avLst/>
          </a:prstGeom>
          <a:noFill/>
          <a:ln>
            <a:noFill/>
          </a:ln>
        </p:spPr>
      </p:pic>
      <p:pic>
        <p:nvPicPr>
          <p:cNvPr id="1074" name="Google Shape;1074;p79"/>
          <p:cNvPicPr preferRelativeResize="0"/>
          <p:nvPr/>
        </p:nvPicPr>
        <p:blipFill>
          <a:blip r:embed="rId6">
            <a:alphaModFix/>
          </a:blip>
          <a:stretch>
            <a:fillRect/>
          </a:stretch>
        </p:blipFill>
        <p:spPr>
          <a:xfrm rot="-5400000">
            <a:off x="5390880" y="2872513"/>
            <a:ext cx="1419370" cy="1286301"/>
          </a:xfrm>
          <a:prstGeom prst="rect">
            <a:avLst/>
          </a:prstGeom>
          <a:noFill/>
          <a:ln>
            <a:noFill/>
          </a:ln>
        </p:spPr>
      </p:pic>
      <p:pic>
        <p:nvPicPr>
          <p:cNvPr id="1075" name="Google Shape;1075;p79"/>
          <p:cNvPicPr preferRelativeResize="0"/>
          <p:nvPr/>
        </p:nvPicPr>
        <p:blipFill>
          <a:blip r:embed="rId6">
            <a:alphaModFix/>
          </a:blip>
          <a:stretch>
            <a:fillRect/>
          </a:stretch>
        </p:blipFill>
        <p:spPr>
          <a:xfrm flipH="1" rot="5400000">
            <a:off x="3875605" y="2872513"/>
            <a:ext cx="1419370" cy="1286301"/>
          </a:xfrm>
          <a:prstGeom prst="rect">
            <a:avLst/>
          </a:prstGeom>
          <a:noFill/>
          <a:ln>
            <a:noFill/>
          </a:ln>
        </p:spPr>
      </p:pic>
      <p:sp>
        <p:nvSpPr>
          <p:cNvPr id="1076" name="Google Shape;1076;p79"/>
          <p:cNvSpPr/>
          <p:nvPr/>
        </p:nvSpPr>
        <p:spPr>
          <a:xfrm>
            <a:off x="5139550" y="2564463"/>
            <a:ext cx="453384" cy="335826"/>
          </a:xfrm>
          <a:prstGeom prst="irregularSeal1">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79"/>
          <p:cNvSpPr/>
          <p:nvPr/>
        </p:nvSpPr>
        <p:spPr>
          <a:xfrm>
            <a:off x="5139550" y="3178750"/>
            <a:ext cx="453384" cy="335826"/>
          </a:xfrm>
          <a:prstGeom prst="irregularSeal1">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79"/>
          <p:cNvSpPr/>
          <p:nvPr/>
        </p:nvSpPr>
        <p:spPr>
          <a:xfrm>
            <a:off x="5139550" y="3520488"/>
            <a:ext cx="453384" cy="335826"/>
          </a:xfrm>
          <a:prstGeom prst="irregularSeal1">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79"/>
          <p:cNvSpPr/>
          <p:nvPr/>
        </p:nvSpPr>
        <p:spPr>
          <a:xfrm>
            <a:off x="5139550" y="4045675"/>
            <a:ext cx="453384" cy="335826"/>
          </a:xfrm>
          <a:prstGeom prst="irregularSeal1">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79"/>
          <p:cNvSpPr txBox="1"/>
          <p:nvPr/>
        </p:nvSpPr>
        <p:spPr>
          <a:xfrm>
            <a:off x="1344500" y="3128725"/>
            <a:ext cx="347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Roboto"/>
                <a:ea typeface="Roboto"/>
                <a:cs typeface="Roboto"/>
                <a:sym typeface="Roboto"/>
              </a:rPr>
              <a:t>+</a:t>
            </a:r>
            <a:endParaRPr sz="1800">
              <a:latin typeface="Roboto"/>
              <a:ea typeface="Roboto"/>
              <a:cs typeface="Roboto"/>
              <a:sym typeface="Roboto"/>
            </a:endParaRPr>
          </a:p>
        </p:txBody>
      </p:sp>
      <p:sp>
        <p:nvSpPr>
          <p:cNvPr id="1081" name="Google Shape;1081;p79"/>
          <p:cNvSpPr txBox="1"/>
          <p:nvPr/>
        </p:nvSpPr>
        <p:spPr>
          <a:xfrm>
            <a:off x="1695875" y="3102550"/>
            <a:ext cx="347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latin typeface="Roboto"/>
                <a:ea typeface="Roboto"/>
                <a:cs typeface="Roboto"/>
                <a:sym typeface="Roboto"/>
              </a:rPr>
              <a:t>-</a:t>
            </a:r>
            <a:endParaRPr sz="2100">
              <a:latin typeface="Roboto"/>
              <a:ea typeface="Roboto"/>
              <a:cs typeface="Roboto"/>
              <a:sym typeface="Roboto"/>
            </a:endParaRPr>
          </a:p>
        </p:txBody>
      </p:sp>
      <p:sp>
        <p:nvSpPr>
          <p:cNvPr id="1082" name="Google Shape;1082;p79"/>
          <p:cNvSpPr txBox="1"/>
          <p:nvPr/>
        </p:nvSpPr>
        <p:spPr>
          <a:xfrm>
            <a:off x="1330400" y="3444300"/>
            <a:ext cx="347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latin typeface="Roboto"/>
                <a:ea typeface="Roboto"/>
                <a:cs typeface="Roboto"/>
                <a:sym typeface="Roboto"/>
              </a:rPr>
              <a:t>-</a:t>
            </a:r>
            <a:endParaRPr sz="2100">
              <a:latin typeface="Roboto"/>
              <a:ea typeface="Roboto"/>
              <a:cs typeface="Roboto"/>
              <a:sym typeface="Roboto"/>
            </a:endParaRPr>
          </a:p>
        </p:txBody>
      </p:sp>
      <p:sp>
        <p:nvSpPr>
          <p:cNvPr id="1083" name="Google Shape;1083;p79"/>
          <p:cNvSpPr txBox="1"/>
          <p:nvPr/>
        </p:nvSpPr>
        <p:spPr>
          <a:xfrm>
            <a:off x="1695875" y="3457563"/>
            <a:ext cx="347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Roboto"/>
                <a:ea typeface="Roboto"/>
                <a:cs typeface="Roboto"/>
                <a:sym typeface="Roboto"/>
              </a:rPr>
              <a:t>+</a:t>
            </a:r>
            <a:endParaRPr sz="1800">
              <a:latin typeface="Roboto"/>
              <a:ea typeface="Roboto"/>
              <a:cs typeface="Roboto"/>
              <a:sym typeface="Roboto"/>
            </a:endParaRPr>
          </a:p>
        </p:txBody>
      </p:sp>
      <p:sp>
        <p:nvSpPr>
          <p:cNvPr id="1084" name="Google Shape;1084;p79"/>
          <p:cNvSpPr txBox="1"/>
          <p:nvPr/>
        </p:nvSpPr>
        <p:spPr>
          <a:xfrm>
            <a:off x="4792450" y="3043950"/>
            <a:ext cx="347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Roboto"/>
                <a:ea typeface="Roboto"/>
                <a:cs typeface="Roboto"/>
                <a:sym typeface="Roboto"/>
              </a:rPr>
              <a:t>+</a:t>
            </a:r>
            <a:endParaRPr sz="1800">
              <a:latin typeface="Roboto"/>
              <a:ea typeface="Roboto"/>
              <a:cs typeface="Roboto"/>
              <a:sym typeface="Roboto"/>
            </a:endParaRPr>
          </a:p>
        </p:txBody>
      </p:sp>
      <p:sp>
        <p:nvSpPr>
          <p:cNvPr id="1085" name="Google Shape;1085;p79"/>
          <p:cNvSpPr txBox="1"/>
          <p:nvPr/>
        </p:nvSpPr>
        <p:spPr>
          <a:xfrm>
            <a:off x="5592925" y="3043950"/>
            <a:ext cx="347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Roboto"/>
                <a:ea typeface="Roboto"/>
                <a:cs typeface="Roboto"/>
                <a:sym typeface="Roboto"/>
              </a:rPr>
              <a:t>+</a:t>
            </a:r>
            <a:endParaRPr sz="1800">
              <a:latin typeface="Roboto"/>
              <a:ea typeface="Roboto"/>
              <a:cs typeface="Roboto"/>
              <a:sym typeface="Roboto"/>
            </a:endParaRPr>
          </a:p>
        </p:txBody>
      </p:sp>
      <p:sp>
        <p:nvSpPr>
          <p:cNvPr id="1086" name="Google Shape;1086;p79"/>
          <p:cNvSpPr txBox="1"/>
          <p:nvPr/>
        </p:nvSpPr>
        <p:spPr>
          <a:xfrm>
            <a:off x="4792450" y="3434463"/>
            <a:ext cx="347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latin typeface="Roboto"/>
                <a:ea typeface="Roboto"/>
                <a:cs typeface="Roboto"/>
                <a:sym typeface="Roboto"/>
              </a:rPr>
              <a:t>-</a:t>
            </a:r>
            <a:endParaRPr sz="2100">
              <a:latin typeface="Roboto"/>
              <a:ea typeface="Roboto"/>
              <a:cs typeface="Roboto"/>
              <a:sym typeface="Roboto"/>
            </a:endParaRPr>
          </a:p>
        </p:txBody>
      </p:sp>
      <p:sp>
        <p:nvSpPr>
          <p:cNvPr id="1087" name="Google Shape;1087;p79"/>
          <p:cNvSpPr txBox="1"/>
          <p:nvPr/>
        </p:nvSpPr>
        <p:spPr>
          <a:xfrm>
            <a:off x="5592925" y="3415025"/>
            <a:ext cx="347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latin typeface="Roboto"/>
                <a:ea typeface="Roboto"/>
                <a:cs typeface="Roboto"/>
                <a:sym typeface="Roboto"/>
              </a:rPr>
              <a:t>-</a:t>
            </a:r>
            <a:endParaRPr sz="2100">
              <a:latin typeface="Roboto"/>
              <a:ea typeface="Roboto"/>
              <a:cs typeface="Roboto"/>
              <a:sym typeface="Roboto"/>
            </a:endParaRPr>
          </a:p>
        </p:txBody>
      </p:sp>
      <p:grpSp>
        <p:nvGrpSpPr>
          <p:cNvPr id="1088" name="Google Shape;1088;p79"/>
          <p:cNvGrpSpPr/>
          <p:nvPr/>
        </p:nvGrpSpPr>
        <p:grpSpPr>
          <a:xfrm flipH="1" rot="-8101285">
            <a:off x="2788011" y="3747028"/>
            <a:ext cx="893913" cy="610490"/>
            <a:chOff x="3104742" y="3437775"/>
            <a:chExt cx="1575700" cy="1076781"/>
          </a:xfrm>
        </p:grpSpPr>
        <p:sp>
          <p:nvSpPr>
            <p:cNvPr id="1089" name="Google Shape;1089;p79"/>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090" name="Google Shape;1090;p79"/>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091" name="Google Shape;1091;p79"/>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092" name="Google Shape;1092;p79"/>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093" name="Google Shape;1093;p79"/>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094" name="Google Shape;1094;p79"/>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095" name="Google Shape;1095;p79"/>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096" name="Google Shape;1096;p79"/>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097" name="Google Shape;1097;p79"/>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098" name="Google Shape;1098;p79"/>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grpSp>
        <p:nvGrpSpPr>
          <p:cNvPr id="1099" name="Google Shape;1099;p79"/>
          <p:cNvGrpSpPr/>
          <p:nvPr/>
        </p:nvGrpSpPr>
        <p:grpSpPr>
          <a:xfrm flipH="1" rot="-5806307">
            <a:off x="6389330" y="3908405"/>
            <a:ext cx="893986" cy="610467"/>
            <a:chOff x="3104742" y="3437775"/>
            <a:chExt cx="1575700" cy="1076781"/>
          </a:xfrm>
        </p:grpSpPr>
        <p:sp>
          <p:nvSpPr>
            <p:cNvPr id="1100" name="Google Shape;1100;p79"/>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01" name="Google Shape;1101;p79"/>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02" name="Google Shape;1102;p79"/>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03" name="Google Shape;1103;p79"/>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04" name="Google Shape;1104;p79"/>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05" name="Google Shape;1105;p79"/>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06" name="Google Shape;1106;p79"/>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07" name="Google Shape;1107;p79"/>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08" name="Google Shape;1108;p79"/>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09" name="Google Shape;1109;p79"/>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8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Centripetal</a:t>
            </a:r>
            <a:r>
              <a:rPr b="1" lang="en">
                <a:solidFill>
                  <a:srgbClr val="1F3A93"/>
                </a:solidFill>
                <a:latin typeface="Roboto Condensed"/>
                <a:ea typeface="Roboto Condensed"/>
                <a:cs typeface="Roboto Condensed"/>
                <a:sym typeface="Roboto Condensed"/>
              </a:rPr>
              <a:t> Forces</a:t>
            </a:r>
            <a:endParaRPr b="1">
              <a:solidFill>
                <a:srgbClr val="1F3A93"/>
              </a:solidFill>
              <a:latin typeface="Roboto Condensed"/>
              <a:ea typeface="Roboto Condensed"/>
              <a:cs typeface="Roboto Condensed"/>
              <a:sym typeface="Roboto Condensed"/>
            </a:endParaRPr>
          </a:p>
        </p:txBody>
      </p:sp>
      <p:cxnSp>
        <p:nvCxnSpPr>
          <p:cNvPr id="1115" name="Google Shape;1115;p8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16" name="Google Shape;1116;p80"/>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1117" name="Google Shape;1117;p80"/>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118" name="Google Shape;1118;p80"/>
          <p:cNvSpPr txBox="1"/>
          <p:nvPr/>
        </p:nvSpPr>
        <p:spPr>
          <a:xfrm>
            <a:off x="1038250" y="1266675"/>
            <a:ext cx="5451900" cy="22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highlight>
                  <a:srgbClr val="91D5AC"/>
                </a:highlight>
              </a:rPr>
              <a:t>Centripetal Force</a:t>
            </a:r>
            <a:r>
              <a:rPr lang="en" sz="2200">
                <a:solidFill>
                  <a:srgbClr val="1F3A93"/>
                </a:solidFill>
              </a:rPr>
              <a:t> is the force that </a:t>
            </a:r>
            <a:r>
              <a:rPr lang="en" sz="2200">
                <a:solidFill>
                  <a:srgbClr val="1F3A93"/>
                </a:solidFill>
              </a:rPr>
              <a:t>causes an object to follow a curved of circular path and is directed inward toward the center of rotation. The moon moves in a circular path around the earth and is affected by the centripetal force of gravity. </a:t>
            </a:r>
            <a:endParaRPr sz="2200"/>
          </a:p>
        </p:txBody>
      </p:sp>
      <p:grpSp>
        <p:nvGrpSpPr>
          <p:cNvPr id="1119" name="Google Shape;1119;p80"/>
          <p:cNvGrpSpPr/>
          <p:nvPr/>
        </p:nvGrpSpPr>
        <p:grpSpPr>
          <a:xfrm>
            <a:off x="42" y="4153385"/>
            <a:ext cx="7076787" cy="990026"/>
            <a:chOff x="5013796" y="2724233"/>
            <a:chExt cx="3673200" cy="727800"/>
          </a:xfrm>
        </p:grpSpPr>
        <p:sp>
          <p:nvSpPr>
            <p:cNvPr id="1120" name="Google Shape;1120;p80"/>
            <p:cNvSpPr/>
            <p:nvPr/>
          </p:nvSpPr>
          <p:spPr>
            <a:xfrm rot="-5400000">
              <a:off x="6486496" y="1251533"/>
              <a:ext cx="7278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80"/>
            <p:cNvSpPr txBox="1"/>
            <p:nvPr/>
          </p:nvSpPr>
          <p:spPr>
            <a:xfrm>
              <a:off x="5109950" y="2796182"/>
              <a:ext cx="3316800" cy="593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DID YOU KNOW: </a:t>
              </a:r>
              <a:r>
                <a:rPr lang="en" sz="1600">
                  <a:solidFill>
                    <a:srgbClr val="1F3A93"/>
                  </a:solidFill>
                  <a:latin typeface="Roboto"/>
                  <a:ea typeface="Roboto"/>
                  <a:cs typeface="Roboto"/>
                  <a:sym typeface="Roboto"/>
                </a:rPr>
                <a:t>If you swing a yo-yo around in a circle, tension from the string is the centripetal force that keeps the yo-yo in circular motion. This is also what helps keep the roller coaster on the track! </a:t>
              </a:r>
              <a:endParaRPr b="1" sz="1600">
                <a:solidFill>
                  <a:srgbClr val="1F3A93"/>
                </a:solidFill>
                <a:latin typeface="Roboto"/>
                <a:ea typeface="Roboto"/>
                <a:cs typeface="Roboto"/>
                <a:sym typeface="Roboto"/>
              </a:endParaRPr>
            </a:p>
          </p:txBody>
        </p:sp>
      </p:grpSp>
      <p:pic>
        <p:nvPicPr>
          <p:cNvPr id="1122" name="Google Shape;1122;p80"/>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3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345" name="Google Shape;345;p36"/>
          <p:cNvSpPr txBox="1"/>
          <p:nvPr>
            <p:ph idx="1" type="body"/>
          </p:nvPr>
        </p:nvSpPr>
        <p:spPr>
          <a:xfrm>
            <a:off x="311700" y="1414750"/>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of Motion (&amp; class experiment)</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Think - Pair - Share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346" name="Google Shape;346;p3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47" name="Google Shape;347;p36"/>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348" name="Google Shape;348;p3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349" name="Google Shape;349;p36"/>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8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 Ok Go!</a:t>
            </a:r>
            <a:endParaRPr b="1">
              <a:solidFill>
                <a:srgbClr val="1F3A93"/>
              </a:solidFill>
              <a:latin typeface="Roboto Condensed"/>
              <a:ea typeface="Roboto Condensed"/>
              <a:cs typeface="Roboto Condensed"/>
              <a:sym typeface="Roboto Condensed"/>
            </a:endParaRPr>
          </a:p>
        </p:txBody>
      </p:sp>
      <p:cxnSp>
        <p:nvCxnSpPr>
          <p:cNvPr id="1128" name="Google Shape;1128;p8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29" name="Google Shape;1129;p81"/>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130" name="Google Shape;1130;p8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131" name="Google Shape;1131;p81"/>
          <p:cNvSpPr txBox="1"/>
          <p:nvPr>
            <p:ph idx="1" type="body"/>
          </p:nvPr>
        </p:nvSpPr>
        <p:spPr>
          <a:xfrm>
            <a:off x="409575" y="1163500"/>
            <a:ext cx="55728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B2A9"/>
                </a:solidFill>
                <a:latin typeface="Roboto"/>
                <a:ea typeface="Roboto"/>
                <a:cs typeface="Roboto"/>
                <a:sym typeface="Roboto"/>
              </a:rPr>
              <a:t>Watch this video and label the types of friction you see being used? How many can you find?  </a:t>
            </a:r>
            <a:endParaRPr sz="2000">
              <a:solidFill>
                <a:srgbClr val="00B2A9"/>
              </a:solidFill>
              <a:latin typeface="Roboto"/>
              <a:ea typeface="Roboto"/>
              <a:cs typeface="Roboto"/>
              <a:sym typeface="Roboto"/>
            </a:endParaRPr>
          </a:p>
        </p:txBody>
      </p:sp>
      <p:graphicFrame>
        <p:nvGraphicFramePr>
          <p:cNvPr id="1132" name="Google Shape;1132;p81"/>
          <p:cNvGraphicFramePr/>
          <p:nvPr/>
        </p:nvGraphicFramePr>
        <p:xfrm>
          <a:off x="656513" y="2005800"/>
          <a:ext cx="3000000" cy="3000000"/>
        </p:xfrm>
        <a:graphic>
          <a:graphicData uri="http://schemas.openxmlformats.org/drawingml/2006/table">
            <a:tbl>
              <a:tblPr>
                <a:noFill/>
                <a:tableStyleId>{89939F84-831B-47A0-AC2A-3BF098DB92F1}</a:tableStyleId>
              </a:tblPr>
              <a:tblGrid>
                <a:gridCol w="4454825"/>
              </a:tblGrid>
              <a:tr h="2932800">
                <a:tc>
                  <a:txBody>
                    <a:bodyPr/>
                    <a:lstStyle/>
                    <a:p>
                      <a:pPr indent="0" lvl="0" marL="0" rtl="0" algn="ctr">
                        <a:spcBef>
                          <a:spcPts val="0"/>
                        </a:spcBef>
                        <a:spcAft>
                          <a:spcPts val="0"/>
                        </a:spcAft>
                        <a:buNone/>
                      </a:pPr>
                      <a:r>
                        <a:t/>
                      </a:r>
                      <a:endParaRPr sz="2000">
                        <a:solidFill>
                          <a:srgbClr val="1F3A93"/>
                        </a:solidFill>
                        <a:latin typeface="Roboto"/>
                        <a:ea typeface="Roboto"/>
                        <a:cs typeface="Roboto"/>
                        <a:sym typeface="Roboto"/>
                      </a:endParaRPr>
                    </a:p>
                    <a:p>
                      <a:pPr indent="0" lvl="0" marL="0" rtl="0" algn="ctr">
                        <a:spcBef>
                          <a:spcPts val="0"/>
                        </a:spcBef>
                        <a:spcAft>
                          <a:spcPts val="0"/>
                        </a:spcAft>
                        <a:buNone/>
                      </a:pPr>
                      <a:r>
                        <a:t/>
                      </a:r>
                      <a:endParaRPr sz="2000">
                        <a:solidFill>
                          <a:srgbClr val="1F3A93"/>
                        </a:solidFill>
                        <a:latin typeface="Roboto"/>
                        <a:ea typeface="Roboto"/>
                        <a:cs typeface="Roboto"/>
                        <a:sym typeface="Roboto"/>
                      </a:endParaRPr>
                    </a:p>
                    <a:p>
                      <a:pPr indent="0" lvl="0" marL="0" rtl="0" algn="ctr">
                        <a:spcBef>
                          <a:spcPts val="0"/>
                        </a:spcBef>
                        <a:spcAft>
                          <a:spcPts val="0"/>
                        </a:spcAft>
                        <a:buNone/>
                      </a:pPr>
                      <a:r>
                        <a:t/>
                      </a:r>
                      <a:endParaRPr sz="2000">
                        <a:solidFill>
                          <a:srgbClr val="1F3A93"/>
                        </a:solidFill>
                        <a:latin typeface="Roboto"/>
                        <a:ea typeface="Roboto"/>
                        <a:cs typeface="Roboto"/>
                        <a:sym typeface="Roboto"/>
                      </a:endParaRPr>
                    </a:p>
                    <a:p>
                      <a:pPr indent="0" lvl="0" marL="0" rtl="0" algn="ctr">
                        <a:spcBef>
                          <a:spcPts val="0"/>
                        </a:spcBef>
                        <a:spcAft>
                          <a:spcPts val="0"/>
                        </a:spcAft>
                        <a:buNone/>
                      </a:pPr>
                      <a:r>
                        <a:t/>
                      </a:r>
                      <a:endParaRPr sz="2000">
                        <a:solidFill>
                          <a:srgbClr val="1F3A93"/>
                        </a:solidFill>
                        <a:latin typeface="Roboto"/>
                        <a:ea typeface="Roboto"/>
                        <a:cs typeface="Roboto"/>
                        <a:sym typeface="Roboto"/>
                      </a:endParaRPr>
                    </a:p>
                    <a:p>
                      <a:pPr indent="0" lvl="0" marL="0" rtl="0" algn="ctr">
                        <a:spcBef>
                          <a:spcPts val="0"/>
                        </a:spcBef>
                        <a:spcAft>
                          <a:spcPts val="0"/>
                        </a:spcAft>
                        <a:buNone/>
                      </a:pPr>
                      <a:r>
                        <a:t/>
                      </a:r>
                      <a:endParaRPr sz="2000">
                        <a:solidFill>
                          <a:srgbClr val="1F3A93"/>
                        </a:solidFill>
                        <a:latin typeface="Roboto"/>
                        <a:ea typeface="Roboto"/>
                        <a:cs typeface="Roboto"/>
                        <a:sym typeface="Roboto"/>
                      </a:endParaRPr>
                    </a:p>
                    <a:p>
                      <a:pPr indent="0" lvl="0" marL="0" rtl="0" algn="ctr">
                        <a:spcBef>
                          <a:spcPts val="0"/>
                        </a:spcBef>
                        <a:spcAft>
                          <a:spcPts val="0"/>
                        </a:spcAft>
                        <a:buNone/>
                      </a:pPr>
                      <a:r>
                        <a:t/>
                      </a:r>
                      <a:endParaRPr sz="2000">
                        <a:solidFill>
                          <a:srgbClr val="1F3A93"/>
                        </a:solidFill>
                        <a:latin typeface="Roboto"/>
                        <a:ea typeface="Roboto"/>
                        <a:cs typeface="Roboto"/>
                        <a:sym typeface="Roboto"/>
                      </a:endParaRPr>
                    </a:p>
                    <a:p>
                      <a:pPr indent="0" lvl="0" marL="0" rtl="0" algn="ctr">
                        <a:spcBef>
                          <a:spcPts val="0"/>
                        </a:spcBef>
                        <a:spcAft>
                          <a:spcPts val="0"/>
                        </a:spcAft>
                        <a:buNone/>
                      </a:pPr>
                      <a:r>
                        <a:t/>
                      </a:r>
                      <a:endParaRPr sz="2000">
                        <a:solidFill>
                          <a:srgbClr val="1F3A93"/>
                        </a:solidFill>
                        <a:latin typeface="Roboto"/>
                        <a:ea typeface="Roboto"/>
                        <a:cs typeface="Roboto"/>
                        <a:sym typeface="Roboto"/>
                      </a:endParaRPr>
                    </a:p>
                    <a:p>
                      <a:pPr indent="0" lvl="0" marL="0" rtl="0" algn="ctr">
                        <a:spcBef>
                          <a:spcPts val="0"/>
                        </a:spcBef>
                        <a:spcAft>
                          <a:spcPts val="0"/>
                        </a:spcAft>
                        <a:buNone/>
                      </a:pPr>
                      <a:r>
                        <a:t/>
                      </a:r>
                      <a:endParaRPr sz="20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1133" name="Google Shape;1133;p81"/>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descr="Website | http://www.okgo.net&#10;Instagram | http://www.instagram.com/okgo&#10;Twitter | http://www.twitter.com/okgo&#10;Facebook | http://www.facebook.com/okgo&#10;Store | https://shop.bandwear.com/collections/ok-go-shop&#10;&#10;Director: James Frost, OK Go and Syyn Labs. &#10;Producer: Shirley Moyers. &#10;The official video for the recorded version of &quot;This Too Shall Pass&quot; off the album &quot;Of the Blue Colour of the Sky&quot;. The video was filmed in a two story warehouse, in the Echo Park neighborhood of Los Angeles, CA. The &quot;machine&quot; was designed and built by the band, along with members of Syyn Labs ( http://syynlabs.com/ ) over the course of several months. &#10;&#10;There is an in-depth behind-the-scenes look at the warehouse here: http://www.okgo.net/this-too-shall-pass-rube-goldberg-machine/&#10;&#10;OK Go thanks State Farm for making this video possible." id="1134" name="Google Shape;1134;p81" title="OK Go - This Too Shall Pass - Rube Goldberg Machine - Official Video">
            <a:hlinkClick r:id="rId6"/>
          </p:cNvPr>
          <p:cNvPicPr preferRelativeResize="0"/>
          <p:nvPr/>
        </p:nvPicPr>
        <p:blipFill>
          <a:blip r:embed="rId7">
            <a:alphaModFix/>
          </a:blip>
          <a:stretch>
            <a:fillRect/>
          </a:stretch>
        </p:blipFill>
        <p:spPr>
          <a:xfrm>
            <a:off x="1137227" y="2181494"/>
            <a:ext cx="3434776" cy="257608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4"/>
                                        </p:tgtEl>
                                        <p:attrNameLst>
                                          <p:attrName>style.visibility</p:attrName>
                                        </p:attrNameLst>
                                      </p:cBhvr>
                                      <p:to>
                                        <p:strVal val="visible"/>
                                      </p:to>
                                    </p:set>
                                    <p:animEffect filter="fade" transition="in">
                                      <p:cBhvr>
                                        <p:cTn dur="1000"/>
                                        <p:tgtEl>
                                          <p:spTgt spid="11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p8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1140" name="Google Shape;1140;p8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41" name="Google Shape;1141;p82"/>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142" name="Google Shape;1142;p8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143" name="Google Shape;1143;p82"/>
          <p:cNvSpPr txBox="1"/>
          <p:nvPr>
            <p:ph idx="1" type="body"/>
          </p:nvPr>
        </p:nvSpPr>
        <p:spPr>
          <a:xfrm>
            <a:off x="477400" y="1022525"/>
            <a:ext cx="42780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THINK - PAIR - SHARE</a:t>
            </a:r>
            <a:endParaRPr b="1" sz="3000">
              <a:solidFill>
                <a:srgbClr val="00B2A9"/>
              </a:solidFill>
              <a:latin typeface="Roboto"/>
              <a:ea typeface="Roboto"/>
              <a:cs typeface="Roboto"/>
              <a:sym typeface="Roboto"/>
            </a:endParaRPr>
          </a:p>
        </p:txBody>
      </p:sp>
      <p:sp>
        <p:nvSpPr>
          <p:cNvPr id="1144" name="Google Shape;1144;p82"/>
          <p:cNvSpPr txBox="1"/>
          <p:nvPr>
            <p:ph idx="1" type="body"/>
          </p:nvPr>
        </p:nvSpPr>
        <p:spPr>
          <a:xfrm>
            <a:off x="477400" y="1505900"/>
            <a:ext cx="5896800" cy="1233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600">
                <a:solidFill>
                  <a:srgbClr val="1F3A93"/>
                </a:solidFill>
                <a:highlight>
                  <a:srgbClr val="91D5AC"/>
                </a:highlight>
                <a:latin typeface="Roboto"/>
                <a:ea typeface="Roboto"/>
                <a:cs typeface="Roboto"/>
                <a:sym typeface="Roboto"/>
              </a:rPr>
              <a:t>THINK:</a:t>
            </a:r>
            <a:r>
              <a:rPr lang="en" sz="1600">
                <a:solidFill>
                  <a:srgbClr val="1F3A93"/>
                </a:solidFill>
                <a:latin typeface="Roboto"/>
                <a:ea typeface="Roboto"/>
                <a:cs typeface="Roboto"/>
                <a:sym typeface="Roboto"/>
              </a:rPr>
              <a:t> think about the video - how many types of friction can you find? </a:t>
            </a:r>
            <a:endParaRPr sz="16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b="1" lang="en" sz="1600">
                <a:solidFill>
                  <a:srgbClr val="1F3A93"/>
                </a:solidFill>
                <a:highlight>
                  <a:srgbClr val="91D5AC"/>
                </a:highlight>
                <a:latin typeface="Roboto"/>
                <a:ea typeface="Roboto"/>
                <a:cs typeface="Roboto"/>
                <a:sym typeface="Roboto"/>
              </a:rPr>
              <a:t>PAIR:</a:t>
            </a:r>
            <a:r>
              <a:rPr lang="en" sz="1600">
                <a:solidFill>
                  <a:srgbClr val="1F3A93"/>
                </a:solidFill>
                <a:latin typeface="Roboto"/>
                <a:ea typeface="Roboto"/>
                <a:cs typeface="Roboto"/>
                <a:sym typeface="Roboto"/>
              </a:rPr>
              <a:t> Rotate through groups (as shown) discussing the types of friction you found</a:t>
            </a:r>
            <a:endParaRPr sz="16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b="1" lang="en" sz="1600">
                <a:solidFill>
                  <a:srgbClr val="1F3A93"/>
                </a:solidFill>
                <a:highlight>
                  <a:srgbClr val="91D5AC"/>
                </a:highlight>
                <a:latin typeface="Roboto"/>
                <a:ea typeface="Roboto"/>
                <a:cs typeface="Roboto"/>
                <a:sym typeface="Roboto"/>
              </a:rPr>
              <a:t>SHARE:</a:t>
            </a:r>
            <a:r>
              <a:rPr lang="en" sz="1600">
                <a:solidFill>
                  <a:srgbClr val="1F3A93"/>
                </a:solidFill>
                <a:latin typeface="Roboto"/>
                <a:ea typeface="Roboto"/>
                <a:cs typeface="Roboto"/>
                <a:sym typeface="Roboto"/>
              </a:rPr>
              <a:t> share what you learned with the class. </a:t>
            </a:r>
            <a:endParaRPr sz="1600">
              <a:solidFill>
                <a:srgbClr val="1F3A93"/>
              </a:solidFill>
              <a:latin typeface="Roboto"/>
              <a:ea typeface="Roboto"/>
              <a:cs typeface="Roboto"/>
              <a:sym typeface="Roboto"/>
            </a:endParaRPr>
          </a:p>
        </p:txBody>
      </p:sp>
      <p:sp>
        <p:nvSpPr>
          <p:cNvPr id="1145" name="Google Shape;1145;p82"/>
          <p:cNvSpPr txBox="1"/>
          <p:nvPr/>
        </p:nvSpPr>
        <p:spPr>
          <a:xfrm>
            <a:off x="2129300" y="2851125"/>
            <a:ext cx="22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(2) ODDS VERSUS EVENS</a:t>
            </a:r>
            <a:endParaRPr>
              <a:latin typeface="Roboto"/>
              <a:ea typeface="Roboto"/>
              <a:cs typeface="Roboto"/>
              <a:sym typeface="Roboto"/>
            </a:endParaRPr>
          </a:p>
        </p:txBody>
      </p:sp>
      <p:sp>
        <p:nvSpPr>
          <p:cNvPr id="1146" name="Google Shape;1146;p82"/>
          <p:cNvSpPr txBox="1"/>
          <p:nvPr/>
        </p:nvSpPr>
        <p:spPr>
          <a:xfrm>
            <a:off x="4537800" y="2851125"/>
            <a:ext cx="264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(3) NUMBERS UNITES</a:t>
            </a:r>
            <a:endParaRPr>
              <a:latin typeface="Roboto"/>
              <a:ea typeface="Roboto"/>
              <a:cs typeface="Roboto"/>
              <a:sym typeface="Roboto"/>
            </a:endParaRPr>
          </a:p>
        </p:txBody>
      </p:sp>
      <p:sp>
        <p:nvSpPr>
          <p:cNvPr id="1147" name="Google Shape;1147;p82"/>
          <p:cNvSpPr txBox="1"/>
          <p:nvPr/>
        </p:nvSpPr>
        <p:spPr>
          <a:xfrm>
            <a:off x="216825" y="2851125"/>
            <a:ext cx="157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(1) COUNT AWAY</a:t>
            </a:r>
            <a:endParaRPr>
              <a:latin typeface="Roboto"/>
              <a:ea typeface="Roboto"/>
              <a:cs typeface="Roboto"/>
              <a:sym typeface="Roboto"/>
            </a:endParaRPr>
          </a:p>
        </p:txBody>
      </p:sp>
      <p:sp>
        <p:nvSpPr>
          <p:cNvPr id="1148" name="Google Shape;1148;p82"/>
          <p:cNvSpPr/>
          <p:nvPr/>
        </p:nvSpPr>
        <p:spPr>
          <a:xfrm>
            <a:off x="241875"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82"/>
          <p:cNvSpPr/>
          <p:nvPr/>
        </p:nvSpPr>
        <p:spPr>
          <a:xfrm>
            <a:off x="2498600"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82"/>
          <p:cNvSpPr/>
          <p:nvPr/>
        </p:nvSpPr>
        <p:spPr>
          <a:xfrm>
            <a:off x="4755325" y="3251325"/>
            <a:ext cx="1526700" cy="15267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82"/>
          <p:cNvSpPr/>
          <p:nvPr/>
        </p:nvSpPr>
        <p:spPr>
          <a:xfrm>
            <a:off x="7184975" y="2384375"/>
            <a:ext cx="311400" cy="269700"/>
          </a:xfrm>
          <a:prstGeom prst="ellipse">
            <a:avLst/>
          </a:prstGeom>
          <a:solidFill>
            <a:srgbClr val="91D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82"/>
          <p:cNvSpPr/>
          <p:nvPr/>
        </p:nvSpPr>
        <p:spPr>
          <a:xfrm>
            <a:off x="7791625" y="2384363"/>
            <a:ext cx="311400" cy="2697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82"/>
          <p:cNvSpPr/>
          <p:nvPr/>
        </p:nvSpPr>
        <p:spPr>
          <a:xfrm>
            <a:off x="8375475" y="2384363"/>
            <a:ext cx="311400" cy="2697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82"/>
          <p:cNvSpPr/>
          <p:nvPr/>
        </p:nvSpPr>
        <p:spPr>
          <a:xfrm>
            <a:off x="6623938" y="2384375"/>
            <a:ext cx="311400" cy="2697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82"/>
          <p:cNvSpPr txBox="1"/>
          <p:nvPr/>
        </p:nvSpPr>
        <p:spPr>
          <a:xfrm>
            <a:off x="660112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1</a:t>
            </a:r>
            <a:endParaRPr b="1" sz="1200">
              <a:latin typeface="Roboto"/>
              <a:ea typeface="Roboto"/>
              <a:cs typeface="Roboto"/>
              <a:sym typeface="Roboto"/>
            </a:endParaRPr>
          </a:p>
        </p:txBody>
      </p:sp>
      <p:sp>
        <p:nvSpPr>
          <p:cNvPr id="1156" name="Google Shape;1156;p82"/>
          <p:cNvSpPr txBox="1"/>
          <p:nvPr/>
        </p:nvSpPr>
        <p:spPr>
          <a:xfrm>
            <a:off x="718497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2</a:t>
            </a:r>
            <a:endParaRPr b="1" sz="1200">
              <a:latin typeface="Roboto"/>
              <a:ea typeface="Roboto"/>
              <a:cs typeface="Roboto"/>
              <a:sym typeface="Roboto"/>
            </a:endParaRPr>
          </a:p>
        </p:txBody>
      </p:sp>
      <p:sp>
        <p:nvSpPr>
          <p:cNvPr id="1157" name="Google Shape;1157;p82"/>
          <p:cNvSpPr txBox="1"/>
          <p:nvPr/>
        </p:nvSpPr>
        <p:spPr>
          <a:xfrm>
            <a:off x="7791625" y="279335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3</a:t>
            </a:r>
            <a:endParaRPr b="1" sz="1200">
              <a:latin typeface="Roboto"/>
              <a:ea typeface="Roboto"/>
              <a:cs typeface="Roboto"/>
              <a:sym typeface="Roboto"/>
            </a:endParaRPr>
          </a:p>
        </p:txBody>
      </p:sp>
      <p:sp>
        <p:nvSpPr>
          <p:cNvPr id="1158" name="Google Shape;1158;p82"/>
          <p:cNvSpPr txBox="1"/>
          <p:nvPr/>
        </p:nvSpPr>
        <p:spPr>
          <a:xfrm>
            <a:off x="8375475" y="2803500"/>
            <a:ext cx="311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4</a:t>
            </a:r>
            <a:endParaRPr b="1" sz="1200">
              <a:latin typeface="Roboto"/>
              <a:ea typeface="Roboto"/>
              <a:cs typeface="Roboto"/>
              <a:sym typeface="Roboto"/>
            </a:endParaRPr>
          </a:p>
        </p:txBody>
      </p:sp>
      <p:sp>
        <p:nvSpPr>
          <p:cNvPr id="1159" name="Google Shape;1159;p82"/>
          <p:cNvSpPr/>
          <p:nvPr/>
        </p:nvSpPr>
        <p:spPr>
          <a:xfrm>
            <a:off x="1150130" y="3494387"/>
            <a:ext cx="397800" cy="378300"/>
          </a:xfrm>
          <a:prstGeom prst="ellipse">
            <a:avLst/>
          </a:prstGeom>
          <a:solidFill>
            <a:srgbClr val="91D5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82"/>
          <p:cNvSpPr/>
          <p:nvPr/>
        </p:nvSpPr>
        <p:spPr>
          <a:xfrm>
            <a:off x="433379"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82"/>
          <p:cNvSpPr/>
          <p:nvPr/>
        </p:nvSpPr>
        <p:spPr>
          <a:xfrm>
            <a:off x="1150115" y="4156667"/>
            <a:ext cx="397800" cy="3783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82"/>
          <p:cNvSpPr/>
          <p:nvPr/>
        </p:nvSpPr>
        <p:spPr>
          <a:xfrm>
            <a:off x="433363"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82"/>
          <p:cNvSpPr/>
          <p:nvPr/>
        </p:nvSpPr>
        <p:spPr>
          <a:xfrm>
            <a:off x="3406855"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82"/>
          <p:cNvSpPr/>
          <p:nvPr/>
        </p:nvSpPr>
        <p:spPr>
          <a:xfrm>
            <a:off x="2690104"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82"/>
          <p:cNvSpPr/>
          <p:nvPr/>
        </p:nvSpPr>
        <p:spPr>
          <a:xfrm>
            <a:off x="3406840" y="4156667"/>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82"/>
          <p:cNvSpPr/>
          <p:nvPr/>
        </p:nvSpPr>
        <p:spPr>
          <a:xfrm>
            <a:off x="2690088"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82"/>
          <p:cNvSpPr/>
          <p:nvPr/>
        </p:nvSpPr>
        <p:spPr>
          <a:xfrm>
            <a:off x="5663567"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82"/>
          <p:cNvSpPr/>
          <p:nvPr/>
        </p:nvSpPr>
        <p:spPr>
          <a:xfrm>
            <a:off x="4946817" y="415666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82"/>
          <p:cNvSpPr/>
          <p:nvPr/>
        </p:nvSpPr>
        <p:spPr>
          <a:xfrm>
            <a:off x="5659053" y="415666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82"/>
          <p:cNvSpPr/>
          <p:nvPr/>
        </p:nvSpPr>
        <p:spPr>
          <a:xfrm>
            <a:off x="4946801" y="3494387"/>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71" name="Google Shape;1171;p82"/>
          <p:cNvGrpSpPr/>
          <p:nvPr/>
        </p:nvGrpSpPr>
        <p:grpSpPr>
          <a:xfrm rot="-1757404">
            <a:off x="6550684" y="3481420"/>
            <a:ext cx="893763" cy="610497"/>
            <a:chOff x="3104742" y="3437775"/>
            <a:chExt cx="1575700" cy="1076781"/>
          </a:xfrm>
        </p:grpSpPr>
        <p:sp>
          <p:nvSpPr>
            <p:cNvPr id="1172" name="Google Shape;1172;p82"/>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73" name="Google Shape;1173;p82"/>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74" name="Google Shape;1174;p82"/>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75" name="Google Shape;1175;p82"/>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76" name="Google Shape;1176;p82"/>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77" name="Google Shape;1177;p82"/>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78" name="Google Shape;1178;p82"/>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79" name="Google Shape;1179;p82"/>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80" name="Google Shape;1180;p82"/>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181" name="Google Shape;1181;p82"/>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
        <p:nvSpPr>
          <p:cNvPr id="1182" name="Google Shape;1182;p82"/>
          <p:cNvSpPr txBox="1"/>
          <p:nvPr/>
        </p:nvSpPr>
        <p:spPr>
          <a:xfrm>
            <a:off x="7158925" y="3242950"/>
            <a:ext cx="157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EXAMPLES</a:t>
            </a:r>
            <a:endParaRPr>
              <a:latin typeface="Roboto"/>
              <a:ea typeface="Roboto"/>
              <a:cs typeface="Roboto"/>
              <a:sym typeface="Roboto"/>
            </a:endParaRPr>
          </a:p>
        </p:txBody>
      </p:sp>
      <p:pic>
        <p:nvPicPr>
          <p:cNvPr id="1183" name="Google Shape;1183;p82"/>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8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1189" name="Google Shape;1189;p8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190" name="Google Shape;1190;p83"/>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aphicFrame>
        <p:nvGraphicFramePr>
          <p:cNvPr id="1191" name="Google Shape;1191;p83"/>
          <p:cNvGraphicFramePr/>
          <p:nvPr/>
        </p:nvGraphicFramePr>
        <p:xfrm>
          <a:off x="803513" y="2411150"/>
          <a:ext cx="3000000" cy="3000000"/>
        </p:xfrm>
        <a:graphic>
          <a:graphicData uri="http://schemas.openxmlformats.org/drawingml/2006/table">
            <a:tbl>
              <a:tblPr>
                <a:noFill/>
                <a:tableStyleId>{89939F84-831B-47A0-AC2A-3BF098DB92F1}</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Which force causes objects to have a circular motion?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192" name="Google Shape;1192;p83"/>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Question</a:t>
            </a:r>
            <a:endParaRPr b="1">
              <a:solidFill>
                <a:srgbClr val="1F3A93"/>
              </a:solidFill>
              <a:latin typeface="Roboto"/>
              <a:ea typeface="Roboto"/>
              <a:cs typeface="Roboto"/>
              <a:sym typeface="Roboto"/>
            </a:endParaRPr>
          </a:p>
        </p:txBody>
      </p:sp>
      <p:pic>
        <p:nvPicPr>
          <p:cNvPr id="1193" name="Google Shape;1193;p83"/>
          <p:cNvPicPr preferRelativeResize="0"/>
          <p:nvPr/>
        </p:nvPicPr>
        <p:blipFill rotWithShape="1">
          <a:blip r:embed="rId4">
            <a:alphaModFix/>
          </a:blip>
          <a:srcRect b="43479" l="18085" r="19398" t="19440"/>
          <a:stretch/>
        </p:blipFill>
        <p:spPr>
          <a:xfrm>
            <a:off x="7474725" y="3857207"/>
            <a:ext cx="1669275" cy="990045"/>
          </a:xfrm>
          <a:prstGeom prst="rect">
            <a:avLst/>
          </a:prstGeom>
          <a:noFill/>
          <a:ln>
            <a:noFill/>
          </a:ln>
        </p:spPr>
      </p:pic>
      <p:sp>
        <p:nvSpPr>
          <p:cNvPr id="1194" name="Google Shape;1194;p83"/>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1198" name="Shape 1198"/>
        <p:cNvGrpSpPr/>
        <p:nvPr/>
      </p:nvGrpSpPr>
      <p:grpSpPr>
        <a:xfrm>
          <a:off x="0" y="0"/>
          <a:ext cx="0" cy="0"/>
          <a:chOff x="0" y="0"/>
          <a:chExt cx="0" cy="0"/>
        </a:xfrm>
      </p:grpSpPr>
      <p:pic>
        <p:nvPicPr>
          <p:cNvPr id="1199" name="Google Shape;1199;p84"/>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1200" name="Google Shape;1200;p84"/>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Days 5</a:t>
            </a:r>
            <a:endParaRPr b="1" sz="4800">
              <a:solidFill>
                <a:schemeClr val="lt1"/>
              </a:solidFill>
              <a:latin typeface="Roboto Condensed"/>
              <a:ea typeface="Roboto Condensed"/>
              <a:cs typeface="Roboto Condensed"/>
              <a:sym typeface="Roboto Condensed"/>
            </a:endParaRPr>
          </a:p>
        </p:txBody>
      </p:sp>
      <p:sp>
        <p:nvSpPr>
          <p:cNvPr id="1201" name="Google Shape;1201;p84"/>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LIFE IN MOTION</a:t>
            </a:r>
            <a:endParaRPr sz="2600">
              <a:solidFill>
                <a:schemeClr val="lt1"/>
              </a:solidFill>
              <a:latin typeface="Raleway Medium"/>
              <a:ea typeface="Raleway Medium"/>
              <a:cs typeface="Raleway Medium"/>
              <a:sym typeface="Raleway Medium"/>
            </a:endParaRPr>
          </a:p>
        </p:txBody>
      </p:sp>
      <p:cxnSp>
        <p:nvCxnSpPr>
          <p:cNvPr id="1202" name="Google Shape;1202;p84"/>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203" name="Google Shape;1203;p84"/>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1204" name="Google Shape;1204;p84"/>
          <p:cNvPicPr preferRelativeResize="0"/>
          <p:nvPr/>
        </p:nvPicPr>
        <p:blipFill rotWithShape="1">
          <a:blip r:embed="rId5">
            <a:alphaModFix/>
          </a:blip>
          <a:srcRect b="0" l="0" r="0" t="0"/>
          <a:stretch/>
        </p:blipFill>
        <p:spPr>
          <a:xfrm>
            <a:off x="5700088" y="1092488"/>
            <a:ext cx="2958515" cy="295851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p8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1210" name="Google Shape;1210;p8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211" name="Google Shape;1211;p85"/>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212" name="Google Shape;1212;p8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213" name="Google Shape;1213;p85"/>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1214" name="Google Shape;1214;p85"/>
          <p:cNvGraphicFramePr/>
          <p:nvPr/>
        </p:nvGraphicFramePr>
        <p:xfrm>
          <a:off x="803513" y="2411150"/>
          <a:ext cx="3000000" cy="3000000"/>
        </p:xfrm>
        <a:graphic>
          <a:graphicData uri="http://schemas.openxmlformats.org/drawingml/2006/table">
            <a:tbl>
              <a:tblPr>
                <a:noFill/>
                <a:tableStyleId>{89939F84-831B-47A0-AC2A-3BF098DB92F1}</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would you invent to improve something that already exists?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1215" name="Google Shape;1215;p85"/>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8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1221" name="Google Shape;1221;p8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222" name="Google Shape;1222;p86"/>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223" name="Google Shape;1223;p8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224" name="Google Shape;1224;p86"/>
          <p:cNvSpPr txBox="1"/>
          <p:nvPr>
            <p:ph idx="1" type="body"/>
          </p:nvPr>
        </p:nvSpPr>
        <p:spPr>
          <a:xfrm>
            <a:off x="287925" y="1163500"/>
            <a:ext cx="8520600" cy="3606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Understand the life of Granville T Woods</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Apply the knowledge to creating a plan for a roller coaster</a:t>
            </a:r>
            <a:endParaRPr b="1" sz="2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pic>
        <p:nvPicPr>
          <p:cNvPr id="1225" name="Google Shape;1225;p86"/>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8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1231" name="Google Shape;1231;p87"/>
          <p:cNvSpPr txBox="1"/>
          <p:nvPr>
            <p:ph idx="1" type="body"/>
          </p:nvPr>
        </p:nvSpPr>
        <p:spPr>
          <a:xfrm>
            <a:off x="311700" y="1414750"/>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to Granville T Woods</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Plan your build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1232" name="Google Shape;1232;p8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233" name="Google Shape;1233;p87"/>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1234" name="Google Shape;1234;p8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235" name="Google Shape;1235;p87"/>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sp>
        <p:nvSpPr>
          <p:cNvPr id="1240" name="Google Shape;1240;p88"/>
          <p:cNvSpPr txBox="1"/>
          <p:nvPr>
            <p:ph type="title"/>
          </p:nvPr>
        </p:nvSpPr>
        <p:spPr>
          <a:xfrm>
            <a:off x="410588" y="553819"/>
            <a:ext cx="5279700" cy="1101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500"/>
              <a:t>The life of </a:t>
            </a:r>
            <a:endParaRPr sz="4500"/>
          </a:p>
          <a:p>
            <a:pPr indent="0" lvl="0" marL="0" rtl="0" algn="ctr">
              <a:spcBef>
                <a:spcPts val="0"/>
              </a:spcBef>
              <a:spcAft>
                <a:spcPts val="0"/>
              </a:spcAft>
              <a:buNone/>
            </a:pPr>
            <a:r>
              <a:rPr lang="en" sz="4500"/>
              <a:t>Granville T. Woods</a:t>
            </a:r>
            <a:endParaRPr sz="45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8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Granville T. Woods</a:t>
            </a:r>
            <a:endParaRPr b="1">
              <a:solidFill>
                <a:srgbClr val="1F3A93"/>
              </a:solidFill>
              <a:latin typeface="Roboto Condensed"/>
              <a:ea typeface="Roboto Condensed"/>
              <a:cs typeface="Roboto Condensed"/>
              <a:sym typeface="Roboto Condensed"/>
            </a:endParaRPr>
          </a:p>
        </p:txBody>
      </p:sp>
      <p:cxnSp>
        <p:nvCxnSpPr>
          <p:cNvPr id="1246" name="Google Shape;1246;p8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247" name="Google Shape;1247;p89"/>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1248" name="Google Shape;1248;p8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249" name="Google Shape;1249;p89"/>
          <p:cNvSpPr txBox="1"/>
          <p:nvPr/>
        </p:nvSpPr>
        <p:spPr>
          <a:xfrm>
            <a:off x="719150" y="1173050"/>
            <a:ext cx="55560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1F3A93"/>
                </a:solidFill>
              </a:rPr>
              <a:t>Granville T Woods is a </a:t>
            </a:r>
            <a:r>
              <a:rPr lang="en" sz="1800">
                <a:solidFill>
                  <a:srgbClr val="1F3A93"/>
                </a:solidFill>
              </a:rPr>
              <a:t>notable</a:t>
            </a:r>
            <a:r>
              <a:rPr lang="en" sz="1800">
                <a:solidFill>
                  <a:srgbClr val="1F3A93"/>
                </a:solidFill>
              </a:rPr>
              <a:t> </a:t>
            </a:r>
            <a:r>
              <a:rPr lang="en" sz="1800">
                <a:solidFill>
                  <a:srgbClr val="1F3A93"/>
                </a:solidFill>
              </a:rPr>
              <a:t>inventor. </a:t>
            </a:r>
            <a:endParaRPr sz="1800">
              <a:solidFill>
                <a:srgbClr val="1F3A93"/>
              </a:solidFill>
            </a:endParaRPr>
          </a:p>
          <a:p>
            <a:pPr indent="0" lvl="0" marL="0" rtl="0" algn="l">
              <a:spcBef>
                <a:spcPts val="0"/>
              </a:spcBef>
              <a:spcAft>
                <a:spcPts val="0"/>
              </a:spcAft>
              <a:buNone/>
            </a:pPr>
            <a:r>
              <a:t/>
            </a:r>
            <a:endParaRPr sz="1800">
              <a:solidFill>
                <a:srgbClr val="1F3A93"/>
              </a:solidFill>
            </a:endParaRPr>
          </a:p>
          <a:p>
            <a:pPr indent="0" lvl="0" marL="0" rtl="0" algn="l">
              <a:spcBef>
                <a:spcPts val="0"/>
              </a:spcBef>
              <a:spcAft>
                <a:spcPts val="0"/>
              </a:spcAft>
              <a:buNone/>
            </a:pPr>
            <a:r>
              <a:rPr lang="en" sz="1800">
                <a:solidFill>
                  <a:srgbClr val="1F3A93"/>
                </a:solidFill>
              </a:rPr>
              <a:t>He invented the </a:t>
            </a:r>
            <a:r>
              <a:rPr lang="en" sz="1800">
                <a:solidFill>
                  <a:srgbClr val="1F3A93"/>
                </a:solidFill>
                <a:highlight>
                  <a:srgbClr val="91D5AC"/>
                </a:highlight>
              </a:rPr>
              <a:t>figure eight</a:t>
            </a:r>
            <a:endParaRPr sz="1800">
              <a:solidFill>
                <a:srgbClr val="1F3A93"/>
              </a:solidFill>
              <a:highlight>
                <a:srgbClr val="91D5AC"/>
              </a:highlight>
            </a:endParaRPr>
          </a:p>
          <a:p>
            <a:pPr indent="0" lvl="0" marL="0" rtl="0" algn="l">
              <a:spcBef>
                <a:spcPts val="0"/>
              </a:spcBef>
              <a:spcAft>
                <a:spcPts val="0"/>
              </a:spcAft>
              <a:buNone/>
            </a:pPr>
            <a:r>
              <a:rPr lang="en" sz="1800">
                <a:solidFill>
                  <a:srgbClr val="1F3A93"/>
                </a:solidFill>
                <a:highlight>
                  <a:srgbClr val="91D5AC"/>
                </a:highlight>
              </a:rPr>
              <a:t>roller coaster</a:t>
            </a:r>
            <a:r>
              <a:rPr lang="en" sz="1800">
                <a:solidFill>
                  <a:srgbClr val="1F3A93"/>
                </a:solidFill>
              </a:rPr>
              <a:t>! He used the</a:t>
            </a:r>
            <a:endParaRPr sz="1800">
              <a:solidFill>
                <a:srgbClr val="1F3A93"/>
              </a:solidFill>
            </a:endParaRPr>
          </a:p>
          <a:p>
            <a:pPr indent="0" lvl="0" marL="0" rtl="0" algn="l">
              <a:spcBef>
                <a:spcPts val="0"/>
              </a:spcBef>
              <a:spcAft>
                <a:spcPts val="0"/>
              </a:spcAft>
              <a:buNone/>
            </a:pPr>
            <a:r>
              <a:rPr lang="en" sz="1800">
                <a:solidFill>
                  <a:srgbClr val="1F3A93"/>
                </a:solidFill>
              </a:rPr>
              <a:t>same technology to help keep</a:t>
            </a:r>
            <a:endParaRPr sz="1800">
              <a:solidFill>
                <a:srgbClr val="1F3A93"/>
              </a:solidFill>
            </a:endParaRPr>
          </a:p>
          <a:p>
            <a:pPr indent="0" lvl="0" marL="0" rtl="0" algn="l">
              <a:spcBef>
                <a:spcPts val="0"/>
              </a:spcBef>
              <a:spcAft>
                <a:spcPts val="0"/>
              </a:spcAft>
              <a:buNone/>
            </a:pPr>
            <a:r>
              <a:rPr lang="en" sz="1800">
                <a:solidFill>
                  <a:srgbClr val="1F3A93"/>
                </a:solidFill>
              </a:rPr>
              <a:t>subways moving!  </a:t>
            </a:r>
            <a:endParaRPr sz="1800">
              <a:solidFill>
                <a:srgbClr val="1F3A93"/>
              </a:solidFill>
            </a:endParaRPr>
          </a:p>
        </p:txBody>
      </p:sp>
      <p:pic>
        <p:nvPicPr>
          <p:cNvPr id="1250" name="Google Shape;1250;p89"/>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id="1251" name="Google Shape;1251;p89"/>
          <p:cNvPicPr preferRelativeResize="0"/>
          <p:nvPr/>
        </p:nvPicPr>
        <p:blipFill>
          <a:blip r:embed="rId6">
            <a:alphaModFix/>
          </a:blip>
          <a:stretch>
            <a:fillRect/>
          </a:stretch>
        </p:blipFill>
        <p:spPr>
          <a:xfrm>
            <a:off x="3925200" y="1634749"/>
            <a:ext cx="3172479" cy="3508750"/>
          </a:xfrm>
          <a:prstGeom prst="rect">
            <a:avLst/>
          </a:prstGeom>
          <a:noFill/>
          <a:ln>
            <a:noFill/>
          </a:ln>
        </p:spPr>
      </p:pic>
      <p:pic>
        <p:nvPicPr>
          <p:cNvPr descr="So, Anton Schwarzkopf attempted a figure 8 coaster back in the 1980s. The problem was train length, strain on track and supports, and G-forces. However, the new Gerstlauer Infinity Trains solve several of those problems. Although the entry elements needed to be lengthened, this concept is feasible, and sound. &#10;Press Like if you found this concept entertaining, and leave a comment." id="1252" name="Google Shape;1252;p89" title="Figure Eight Coaster">
            <a:hlinkClick r:id="rId7"/>
          </p:cNvPr>
          <p:cNvPicPr preferRelativeResize="0"/>
          <p:nvPr/>
        </p:nvPicPr>
        <p:blipFill>
          <a:blip r:embed="rId8">
            <a:alphaModFix/>
          </a:blip>
          <a:stretch>
            <a:fillRect/>
          </a:stretch>
        </p:blipFill>
        <p:spPr>
          <a:xfrm>
            <a:off x="680800" y="3020150"/>
            <a:ext cx="2651800" cy="1988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2"/>
                                        </p:tgtEl>
                                        <p:attrNameLst>
                                          <p:attrName>style.visibility</p:attrName>
                                        </p:attrNameLst>
                                      </p:cBhvr>
                                      <p:to>
                                        <p:strVal val="visible"/>
                                      </p:to>
                                    </p:set>
                                    <p:animEffect filter="fade" transition="in">
                                      <p:cBhvr>
                                        <p:cTn dur="1000"/>
                                        <p:tgtEl>
                                          <p:spTgt spid="1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sp>
        <p:nvSpPr>
          <p:cNvPr id="1257" name="Google Shape;1257;p9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The Life of Granville T. Woods</a:t>
            </a:r>
            <a:endParaRPr b="1">
              <a:solidFill>
                <a:srgbClr val="1F3A93"/>
              </a:solidFill>
              <a:latin typeface="Roboto Condensed"/>
              <a:ea typeface="Roboto Condensed"/>
              <a:cs typeface="Roboto Condensed"/>
              <a:sym typeface="Roboto Condensed"/>
            </a:endParaRPr>
          </a:p>
        </p:txBody>
      </p:sp>
      <p:cxnSp>
        <p:nvCxnSpPr>
          <p:cNvPr id="1258" name="Google Shape;1258;p9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259" name="Google Shape;1259;p90"/>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1260" name="Google Shape;1260;p90"/>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261" name="Google Shape;1261;p90"/>
          <p:cNvSpPr txBox="1"/>
          <p:nvPr/>
        </p:nvSpPr>
        <p:spPr>
          <a:xfrm>
            <a:off x="185215" y="1173038"/>
            <a:ext cx="609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1F3A93"/>
                </a:solidFill>
              </a:rPr>
              <a:t>Watch this video:</a:t>
            </a:r>
            <a:endParaRPr sz="1800"/>
          </a:p>
        </p:txBody>
      </p:sp>
      <p:pic>
        <p:nvPicPr>
          <p:cNvPr id="1262" name="Google Shape;1262;p90"/>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descr="The Wise Channel celebrates African Americans who did amazing things! Granville T Woods may be one of the most important engineers and inventors you never heard of!&#10;&#10;Questions:&#10;1. Granville T. Woods’ invention improved the telephone. What would you invent to improve something that already exists?&#10;&#10;2. Why do you think Thomas Edison tried to take credit for Granville’s big invention?&#10;&#10;3. What would you do if someone said something you worked hard to create was really theirs?&#10;&#10;&#10;Contact the video creator here: CeylonWise@gmail.com&#10;&#10;SUBSCRIBE here https://bit.ly/2kR7Xft and hit the notification bell so you don't miss any of our new videos!" id="1263" name="Google Shape;1263;p90" title="GRANVILLE T WOODS (Inventor) - Black History Month">
            <a:hlinkClick r:id="rId6"/>
          </p:cNvPr>
          <p:cNvPicPr preferRelativeResize="0"/>
          <p:nvPr/>
        </p:nvPicPr>
        <p:blipFill>
          <a:blip r:embed="rId7">
            <a:alphaModFix/>
          </a:blip>
          <a:stretch>
            <a:fillRect/>
          </a:stretch>
        </p:blipFill>
        <p:spPr>
          <a:xfrm>
            <a:off x="2177274" y="1173050"/>
            <a:ext cx="5142776" cy="3857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3"/>
                                        </p:tgtEl>
                                        <p:attrNameLst>
                                          <p:attrName>style.visibility</p:attrName>
                                        </p:attrNameLst>
                                      </p:cBhvr>
                                      <p:to>
                                        <p:strVal val="visible"/>
                                      </p:to>
                                    </p:set>
                                    <p:animEffect filter="fade" transition="in">
                                      <p:cBhvr>
                                        <p:cTn dur="1000"/>
                                        <p:tgtEl>
                                          <p:spTgt spid="12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37"/>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Introduction</a:t>
            </a:r>
            <a:endParaRPr b="1">
              <a:solidFill>
                <a:srgbClr val="1F3A93"/>
              </a:solidFill>
              <a:latin typeface="Roboto Condensed"/>
              <a:ea typeface="Roboto Condensed"/>
              <a:cs typeface="Roboto Condensed"/>
              <a:sym typeface="Roboto Condensed"/>
            </a:endParaRPr>
          </a:p>
        </p:txBody>
      </p:sp>
      <p:cxnSp>
        <p:nvCxnSpPr>
          <p:cNvPr id="355" name="Google Shape;355;p37"/>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356" name="Google Shape;356;p37"/>
          <p:cNvSpPr txBox="1"/>
          <p:nvPr/>
        </p:nvSpPr>
        <p:spPr>
          <a:xfrm>
            <a:off x="3672951" y="1163500"/>
            <a:ext cx="5096100" cy="2767200"/>
          </a:xfrm>
          <a:prstGeom prst="rect">
            <a:avLst/>
          </a:prstGeom>
          <a:noFill/>
          <a:ln>
            <a:noFill/>
          </a:ln>
        </p:spPr>
        <p:txBody>
          <a:bodyPr anchorCtr="0" anchor="t" bIns="91425" lIns="91425" spcFirstLastPara="1" rIns="91425" wrap="square" tIns="91425">
            <a:normAutofit fontScale="92500"/>
          </a:bodyPr>
          <a:lstStyle/>
          <a:p>
            <a:pPr indent="0" lvl="0" marL="0" rtl="0" algn="ctr">
              <a:lnSpc>
                <a:spcPct val="115000"/>
              </a:lnSpc>
              <a:spcBef>
                <a:spcPts val="0"/>
              </a:spcBef>
              <a:spcAft>
                <a:spcPts val="1200"/>
              </a:spcAft>
              <a:buNone/>
            </a:pPr>
            <a:r>
              <a:rPr lang="en" sz="2000">
                <a:solidFill>
                  <a:srgbClr val="1F3A93"/>
                </a:solidFill>
                <a:latin typeface="Roboto"/>
                <a:ea typeface="Roboto"/>
                <a:cs typeface="Roboto"/>
                <a:sym typeface="Roboto"/>
              </a:rPr>
              <a:t>Students will study the concepts of force and motion and the life of Granville T. Woods, the inventor of the Figure Eight roller coaster. The Unleashed initiative will showcase student knowledge through building a paper roller coaster. Unleashed includes 6 days of curriculum with the rest of the month spent on building paper roller coasters.</a:t>
            </a:r>
            <a:endParaRPr sz="2000">
              <a:solidFill>
                <a:srgbClr val="1F3A93"/>
              </a:solidFill>
              <a:latin typeface="Roboto"/>
              <a:ea typeface="Roboto"/>
              <a:cs typeface="Roboto"/>
              <a:sym typeface="Roboto"/>
            </a:endParaRPr>
          </a:p>
        </p:txBody>
      </p:sp>
      <p:sp>
        <p:nvSpPr>
          <p:cNvPr id="357" name="Google Shape;357;p37"/>
          <p:cNvSpPr/>
          <p:nvPr/>
        </p:nvSpPr>
        <p:spPr>
          <a:xfrm>
            <a:off x="5304599" y="3862925"/>
            <a:ext cx="2417100" cy="1029600"/>
          </a:xfrm>
          <a:prstGeom prst="wedgeEllipseCallout">
            <a:avLst>
              <a:gd fmla="val -32664" name="adj1"/>
              <a:gd fmla="val 63914" name="adj2"/>
            </a:avLst>
          </a:prstGeom>
          <a:no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1600">
                <a:latin typeface="Roboto"/>
                <a:ea typeface="Roboto"/>
                <a:cs typeface="Roboto"/>
                <a:sym typeface="Roboto"/>
              </a:rPr>
              <a:t>Don’t forget, there’s a competition too!</a:t>
            </a:r>
            <a:endParaRPr i="1" sz="1600">
              <a:latin typeface="Roboto"/>
              <a:ea typeface="Roboto"/>
              <a:cs typeface="Roboto"/>
              <a:sym typeface="Roboto"/>
            </a:endParaRPr>
          </a:p>
        </p:txBody>
      </p:sp>
      <p:grpSp>
        <p:nvGrpSpPr>
          <p:cNvPr id="358" name="Google Shape;358;p37"/>
          <p:cNvGrpSpPr/>
          <p:nvPr/>
        </p:nvGrpSpPr>
        <p:grpSpPr>
          <a:xfrm flipH="1" rot="-1818">
            <a:off x="3925951" y="3990111"/>
            <a:ext cx="893737" cy="610535"/>
            <a:chOff x="3104742" y="3437775"/>
            <a:chExt cx="1575700" cy="1076781"/>
          </a:xfrm>
        </p:grpSpPr>
        <p:sp>
          <p:nvSpPr>
            <p:cNvPr id="359" name="Google Shape;359;p37"/>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60" name="Google Shape;360;p37"/>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61" name="Google Shape;361;p37"/>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62" name="Google Shape;362;p37"/>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63" name="Google Shape;363;p37"/>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64" name="Google Shape;364;p37"/>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65" name="Google Shape;365;p37"/>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66" name="Google Shape;366;p37"/>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67" name="Google Shape;367;p37"/>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68" name="Google Shape;368;p37"/>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id="369" name="Google Shape;369;p37"/>
          <p:cNvPicPr preferRelativeResize="0"/>
          <p:nvPr/>
        </p:nvPicPr>
        <p:blipFill rotWithShape="1">
          <a:blip r:embed="rId3">
            <a:alphaModFix/>
          </a:blip>
          <a:srcRect b="0" l="0" r="0" t="0"/>
          <a:stretch/>
        </p:blipFill>
        <p:spPr>
          <a:xfrm>
            <a:off x="482538" y="1267113"/>
            <a:ext cx="2958515" cy="295851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sp>
        <p:nvSpPr>
          <p:cNvPr id="1268" name="Google Shape;1268;p9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The Life of Granville T. Woods</a:t>
            </a:r>
            <a:endParaRPr b="1">
              <a:solidFill>
                <a:srgbClr val="1F3A93"/>
              </a:solidFill>
              <a:latin typeface="Roboto Condensed"/>
              <a:ea typeface="Roboto Condensed"/>
              <a:cs typeface="Roboto Condensed"/>
              <a:sym typeface="Roboto Condensed"/>
            </a:endParaRPr>
          </a:p>
        </p:txBody>
      </p:sp>
      <p:cxnSp>
        <p:nvCxnSpPr>
          <p:cNvPr id="1269" name="Google Shape;1269;p9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270" name="Google Shape;1270;p91"/>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1271" name="Google Shape;1271;p9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272" name="Google Shape;1272;p91"/>
          <p:cNvSpPr txBox="1"/>
          <p:nvPr/>
        </p:nvSpPr>
        <p:spPr>
          <a:xfrm>
            <a:off x="185215" y="1173038"/>
            <a:ext cx="609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1F3A93"/>
                </a:solidFill>
              </a:rPr>
              <a:t>Watch this video:</a:t>
            </a:r>
            <a:endParaRPr sz="1800"/>
          </a:p>
        </p:txBody>
      </p:sp>
      <p:pic>
        <p:nvPicPr>
          <p:cNvPr id="1273" name="Google Shape;1273;p91"/>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descr="Granville Taylor Woods: A Pioneer in Safety and Power Distribution for the Rail Industry." id="1274" name="Google Shape;1274;p91" title="Granville Taylor Woods: An Amusement Park Figure 8 Race Track">
            <a:hlinkClick r:id="rId6"/>
          </p:cNvPr>
          <p:cNvPicPr preferRelativeResize="0"/>
          <p:nvPr/>
        </p:nvPicPr>
        <p:blipFill>
          <a:blip r:embed="rId7">
            <a:alphaModFix/>
          </a:blip>
          <a:stretch>
            <a:fillRect/>
          </a:stretch>
        </p:blipFill>
        <p:spPr>
          <a:xfrm>
            <a:off x="2095175" y="1242900"/>
            <a:ext cx="4986875" cy="3740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4"/>
                                        </p:tgtEl>
                                        <p:attrNameLst>
                                          <p:attrName>style.visibility</p:attrName>
                                        </p:attrNameLst>
                                      </p:cBhvr>
                                      <p:to>
                                        <p:strVal val="visible"/>
                                      </p:to>
                                    </p:set>
                                    <p:animEffect filter="fade" transition="in">
                                      <p:cBhvr>
                                        <p:cTn dur="1000"/>
                                        <p:tgtEl>
                                          <p:spTgt spid="1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p92"/>
          <p:cNvSpPr txBox="1"/>
          <p:nvPr>
            <p:ph type="title"/>
          </p:nvPr>
        </p:nvSpPr>
        <p:spPr>
          <a:xfrm>
            <a:off x="271238" y="278250"/>
            <a:ext cx="4500600" cy="9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500"/>
              <a:t>Notable Facts</a:t>
            </a:r>
            <a:endParaRPr sz="4500"/>
          </a:p>
        </p:txBody>
      </p:sp>
      <p:sp>
        <p:nvSpPr>
          <p:cNvPr id="1280" name="Google Shape;1280;p92">
            <a:hlinkClick action="ppaction://hlinksldjump" r:id="rId3"/>
          </p:cNvPr>
          <p:cNvSpPr/>
          <p:nvPr/>
        </p:nvSpPr>
        <p:spPr>
          <a:xfrm>
            <a:off x="283495" y="2867517"/>
            <a:ext cx="1095000" cy="378900"/>
          </a:xfrm>
          <a:prstGeom prst="roundRect">
            <a:avLst>
              <a:gd fmla="val 16667" name="adj"/>
            </a:avLst>
          </a:prstGeom>
          <a:solidFill>
            <a:srgbClr val="FFFFFF"/>
          </a:solidFill>
          <a:ln>
            <a:noFill/>
          </a:ln>
          <a:effectLst>
            <a:outerShdw blurRad="63500" sx="102000" rotWithShape="0" algn="ctr" sy="102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rgbClr val="595959"/>
                </a:solidFill>
                <a:latin typeface="Questrial"/>
                <a:ea typeface="Questrial"/>
                <a:cs typeface="Questrial"/>
                <a:sym typeface="Questrial"/>
              </a:rPr>
              <a:t>1856</a:t>
            </a:r>
            <a:endParaRPr b="1" sz="1100">
              <a:latin typeface="Questrial"/>
              <a:ea typeface="Questrial"/>
              <a:cs typeface="Questrial"/>
              <a:sym typeface="Questrial"/>
            </a:endParaRPr>
          </a:p>
        </p:txBody>
      </p:sp>
      <p:sp>
        <p:nvSpPr>
          <p:cNvPr id="1281" name="Google Shape;1281;p92">
            <a:hlinkClick action="ppaction://hlinksldjump" r:id="rId4"/>
          </p:cNvPr>
          <p:cNvSpPr/>
          <p:nvPr/>
        </p:nvSpPr>
        <p:spPr>
          <a:xfrm>
            <a:off x="2313680" y="2246075"/>
            <a:ext cx="1095000" cy="378900"/>
          </a:xfrm>
          <a:prstGeom prst="roundRect">
            <a:avLst>
              <a:gd fmla="val 16667" name="adj"/>
            </a:avLst>
          </a:prstGeom>
          <a:solidFill>
            <a:srgbClr val="FFFFFF"/>
          </a:solidFill>
          <a:ln>
            <a:noFill/>
          </a:ln>
          <a:effectLst>
            <a:outerShdw blurRad="63500" sx="102000" rotWithShape="0" algn="ctr" sy="102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rgbClr val="595959"/>
                </a:solidFill>
                <a:latin typeface="Questrial"/>
                <a:ea typeface="Questrial"/>
                <a:cs typeface="Questrial"/>
                <a:sym typeface="Questrial"/>
              </a:rPr>
              <a:t>1876</a:t>
            </a:r>
            <a:endParaRPr b="1" sz="1100">
              <a:latin typeface="Questrial"/>
              <a:ea typeface="Questrial"/>
              <a:cs typeface="Questrial"/>
              <a:sym typeface="Questrial"/>
            </a:endParaRPr>
          </a:p>
        </p:txBody>
      </p:sp>
      <p:sp>
        <p:nvSpPr>
          <p:cNvPr id="1282" name="Google Shape;1282;p92">
            <a:hlinkClick action="ppaction://hlinksldjump" r:id="rId5"/>
          </p:cNvPr>
          <p:cNvSpPr/>
          <p:nvPr/>
        </p:nvSpPr>
        <p:spPr>
          <a:xfrm>
            <a:off x="3953242" y="1997534"/>
            <a:ext cx="1095000" cy="378900"/>
          </a:xfrm>
          <a:prstGeom prst="roundRect">
            <a:avLst>
              <a:gd fmla="val 16667" name="adj"/>
            </a:avLst>
          </a:prstGeom>
          <a:solidFill>
            <a:srgbClr val="FFFFFF"/>
          </a:solidFill>
          <a:ln>
            <a:noFill/>
          </a:ln>
          <a:effectLst>
            <a:outerShdw blurRad="63500" sx="102000" rotWithShape="0" algn="ctr" sy="102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rgbClr val="595959"/>
                </a:solidFill>
                <a:latin typeface="Questrial"/>
                <a:ea typeface="Questrial"/>
                <a:cs typeface="Questrial"/>
                <a:sym typeface="Questrial"/>
              </a:rPr>
              <a:t>1878</a:t>
            </a:r>
            <a:endParaRPr b="1" sz="1100">
              <a:latin typeface="Questrial"/>
              <a:ea typeface="Questrial"/>
              <a:cs typeface="Questrial"/>
              <a:sym typeface="Questrial"/>
            </a:endParaRPr>
          </a:p>
        </p:txBody>
      </p:sp>
      <p:sp>
        <p:nvSpPr>
          <p:cNvPr id="1283" name="Google Shape;1283;p92">
            <a:hlinkClick action="ppaction://hlinksldjump" r:id="rId6"/>
          </p:cNvPr>
          <p:cNvSpPr/>
          <p:nvPr/>
        </p:nvSpPr>
        <p:spPr>
          <a:xfrm>
            <a:off x="4987245" y="790509"/>
            <a:ext cx="1095000" cy="378900"/>
          </a:xfrm>
          <a:prstGeom prst="roundRect">
            <a:avLst>
              <a:gd fmla="val 16667" name="adj"/>
            </a:avLst>
          </a:prstGeom>
          <a:solidFill>
            <a:srgbClr val="FFFFFF"/>
          </a:solidFill>
          <a:ln>
            <a:noFill/>
          </a:ln>
          <a:effectLst>
            <a:outerShdw blurRad="63500" sx="102000" rotWithShape="0" algn="ctr" sy="102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rgbClr val="595959"/>
                </a:solidFill>
                <a:latin typeface="Questrial"/>
                <a:ea typeface="Questrial"/>
                <a:cs typeface="Questrial"/>
                <a:sym typeface="Questrial"/>
              </a:rPr>
              <a:t>1880</a:t>
            </a:r>
            <a:endParaRPr b="1" sz="1100">
              <a:latin typeface="Questrial"/>
              <a:ea typeface="Questrial"/>
              <a:cs typeface="Questrial"/>
              <a:sym typeface="Questrial"/>
            </a:endParaRPr>
          </a:p>
        </p:txBody>
      </p:sp>
      <p:sp>
        <p:nvSpPr>
          <p:cNvPr id="1284" name="Google Shape;1284;p92">
            <a:hlinkClick action="ppaction://hlinksldjump" r:id="rId7"/>
          </p:cNvPr>
          <p:cNvSpPr/>
          <p:nvPr/>
        </p:nvSpPr>
        <p:spPr>
          <a:xfrm>
            <a:off x="6856376" y="1671905"/>
            <a:ext cx="1095000" cy="378900"/>
          </a:xfrm>
          <a:prstGeom prst="roundRect">
            <a:avLst>
              <a:gd fmla="val 16667" name="adj"/>
            </a:avLst>
          </a:prstGeom>
          <a:solidFill>
            <a:srgbClr val="FFFFFF"/>
          </a:solidFill>
          <a:ln>
            <a:noFill/>
          </a:ln>
          <a:effectLst>
            <a:outerShdw blurRad="63500" sx="102000" rotWithShape="0" algn="ctr" sy="102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rgbClr val="595959"/>
                </a:solidFill>
                <a:latin typeface="Questrial"/>
                <a:ea typeface="Questrial"/>
                <a:cs typeface="Questrial"/>
                <a:sym typeface="Questrial"/>
              </a:rPr>
              <a:t>1887</a:t>
            </a:r>
            <a:endParaRPr b="1" sz="1100">
              <a:latin typeface="Questrial"/>
              <a:ea typeface="Questrial"/>
              <a:cs typeface="Questrial"/>
              <a:sym typeface="Questrial"/>
            </a:endParaRPr>
          </a:p>
        </p:txBody>
      </p:sp>
      <p:sp>
        <p:nvSpPr>
          <p:cNvPr id="1285" name="Google Shape;1285;p92">
            <a:hlinkClick action="ppaction://hlinksldjump" r:id="rId8"/>
          </p:cNvPr>
          <p:cNvSpPr/>
          <p:nvPr/>
        </p:nvSpPr>
        <p:spPr>
          <a:xfrm>
            <a:off x="8013001" y="2054113"/>
            <a:ext cx="1095000" cy="378900"/>
          </a:xfrm>
          <a:prstGeom prst="roundRect">
            <a:avLst>
              <a:gd fmla="val 16667" name="adj"/>
            </a:avLst>
          </a:prstGeom>
          <a:solidFill>
            <a:srgbClr val="FFFFFF"/>
          </a:solidFill>
          <a:ln>
            <a:noFill/>
          </a:ln>
          <a:effectLst>
            <a:outerShdw blurRad="63500" sx="102000" rotWithShape="0" algn="ctr" sy="1020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rgbClr val="595959"/>
                </a:solidFill>
                <a:latin typeface="Questrial"/>
                <a:ea typeface="Questrial"/>
                <a:cs typeface="Questrial"/>
                <a:sym typeface="Questrial"/>
              </a:rPr>
              <a:t>1910</a:t>
            </a:r>
            <a:endParaRPr b="1" sz="1100">
              <a:latin typeface="Questrial"/>
              <a:ea typeface="Questrial"/>
              <a:cs typeface="Questrial"/>
              <a:sym typeface="Questrial"/>
            </a:endParaRPr>
          </a:p>
        </p:txBody>
      </p:sp>
      <p:grpSp>
        <p:nvGrpSpPr>
          <p:cNvPr id="1286" name="Google Shape;1286;p92"/>
          <p:cNvGrpSpPr/>
          <p:nvPr/>
        </p:nvGrpSpPr>
        <p:grpSpPr>
          <a:xfrm>
            <a:off x="674152" y="3314959"/>
            <a:ext cx="313679" cy="313679"/>
            <a:chOff x="1086972" y="3078221"/>
            <a:chExt cx="505200" cy="505200"/>
          </a:xfrm>
        </p:grpSpPr>
        <p:sp>
          <p:nvSpPr>
            <p:cNvPr id="1287" name="Google Shape;1287;p92"/>
            <p:cNvSpPr/>
            <p:nvPr/>
          </p:nvSpPr>
          <p:spPr>
            <a:xfrm>
              <a:off x="1086972" y="3078221"/>
              <a:ext cx="505200" cy="505200"/>
            </a:xfrm>
            <a:prstGeom prst="ellipse">
              <a:avLst/>
            </a:prstGeom>
            <a:solidFill>
              <a:srgbClr val="FFFFFF"/>
            </a:solidFill>
            <a:ln>
              <a:noFill/>
            </a:ln>
            <a:effectLst>
              <a:outerShdw blurRad="63500" sx="102000" rotWithShape="0" algn="ctr" sy="102000">
                <a:srgbClr val="000000">
                  <a:alpha val="40000"/>
                </a:srgbClr>
              </a:outerShdw>
            </a:effectLst>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pic>
          <p:nvPicPr>
            <p:cNvPr id="1288" name="Google Shape;1288;p92"/>
            <p:cNvPicPr preferRelativeResize="0"/>
            <p:nvPr/>
          </p:nvPicPr>
          <p:blipFill>
            <a:blip r:embed="rId9">
              <a:alphaModFix amt="63000"/>
            </a:blip>
            <a:stretch>
              <a:fillRect/>
            </a:stretch>
          </p:blipFill>
          <p:spPr>
            <a:xfrm>
              <a:off x="1190660" y="3137471"/>
              <a:ext cx="297825" cy="386700"/>
            </a:xfrm>
            <a:prstGeom prst="rect">
              <a:avLst/>
            </a:prstGeom>
            <a:noFill/>
            <a:ln>
              <a:noFill/>
            </a:ln>
          </p:spPr>
        </p:pic>
      </p:grpSp>
      <p:grpSp>
        <p:nvGrpSpPr>
          <p:cNvPr id="1289" name="Google Shape;1289;p92"/>
          <p:cNvGrpSpPr/>
          <p:nvPr/>
        </p:nvGrpSpPr>
        <p:grpSpPr>
          <a:xfrm>
            <a:off x="2704327" y="2718474"/>
            <a:ext cx="313679" cy="313679"/>
            <a:chOff x="1086972" y="3078221"/>
            <a:chExt cx="505200" cy="505200"/>
          </a:xfrm>
        </p:grpSpPr>
        <p:sp>
          <p:nvSpPr>
            <p:cNvPr id="1290" name="Google Shape;1290;p92"/>
            <p:cNvSpPr/>
            <p:nvPr/>
          </p:nvSpPr>
          <p:spPr>
            <a:xfrm>
              <a:off x="1086972" y="3078221"/>
              <a:ext cx="505200" cy="505200"/>
            </a:xfrm>
            <a:prstGeom prst="ellipse">
              <a:avLst/>
            </a:prstGeom>
            <a:solidFill>
              <a:srgbClr val="FFFFFF"/>
            </a:solidFill>
            <a:ln>
              <a:noFill/>
            </a:ln>
            <a:effectLst>
              <a:outerShdw blurRad="63500" sx="102000" rotWithShape="0" algn="ctr" sy="102000">
                <a:srgbClr val="000000">
                  <a:alpha val="40000"/>
                </a:srgbClr>
              </a:outerShdw>
            </a:effectLst>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pic>
          <p:nvPicPr>
            <p:cNvPr id="1291" name="Google Shape;1291;p92"/>
            <p:cNvPicPr preferRelativeResize="0"/>
            <p:nvPr/>
          </p:nvPicPr>
          <p:blipFill>
            <a:blip r:embed="rId9">
              <a:alphaModFix amt="63000"/>
            </a:blip>
            <a:stretch>
              <a:fillRect/>
            </a:stretch>
          </p:blipFill>
          <p:spPr>
            <a:xfrm>
              <a:off x="1190660" y="3137471"/>
              <a:ext cx="297825" cy="386700"/>
            </a:xfrm>
            <a:prstGeom prst="rect">
              <a:avLst/>
            </a:prstGeom>
            <a:noFill/>
            <a:ln>
              <a:noFill/>
            </a:ln>
          </p:spPr>
        </p:pic>
      </p:grpSp>
      <p:grpSp>
        <p:nvGrpSpPr>
          <p:cNvPr id="1292" name="Google Shape;1292;p92"/>
          <p:cNvGrpSpPr/>
          <p:nvPr/>
        </p:nvGrpSpPr>
        <p:grpSpPr>
          <a:xfrm>
            <a:off x="4343902" y="2458899"/>
            <a:ext cx="313679" cy="313679"/>
            <a:chOff x="1086972" y="3078221"/>
            <a:chExt cx="505200" cy="505200"/>
          </a:xfrm>
        </p:grpSpPr>
        <p:sp>
          <p:nvSpPr>
            <p:cNvPr id="1293" name="Google Shape;1293;p92"/>
            <p:cNvSpPr/>
            <p:nvPr/>
          </p:nvSpPr>
          <p:spPr>
            <a:xfrm>
              <a:off x="1086972" y="3078221"/>
              <a:ext cx="505200" cy="505200"/>
            </a:xfrm>
            <a:prstGeom prst="ellipse">
              <a:avLst/>
            </a:prstGeom>
            <a:solidFill>
              <a:srgbClr val="FFFFFF"/>
            </a:solidFill>
            <a:ln>
              <a:noFill/>
            </a:ln>
            <a:effectLst>
              <a:outerShdw blurRad="63500" sx="102000" rotWithShape="0" algn="ctr" sy="102000">
                <a:srgbClr val="000000">
                  <a:alpha val="40000"/>
                </a:srgbClr>
              </a:outerShdw>
            </a:effectLst>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pic>
          <p:nvPicPr>
            <p:cNvPr id="1294" name="Google Shape;1294;p92"/>
            <p:cNvPicPr preferRelativeResize="0"/>
            <p:nvPr/>
          </p:nvPicPr>
          <p:blipFill>
            <a:blip r:embed="rId9">
              <a:alphaModFix amt="63000"/>
            </a:blip>
            <a:stretch>
              <a:fillRect/>
            </a:stretch>
          </p:blipFill>
          <p:spPr>
            <a:xfrm>
              <a:off x="1190660" y="3137471"/>
              <a:ext cx="297825" cy="386700"/>
            </a:xfrm>
            <a:prstGeom prst="rect">
              <a:avLst/>
            </a:prstGeom>
            <a:noFill/>
            <a:ln>
              <a:noFill/>
            </a:ln>
          </p:spPr>
        </p:pic>
      </p:grpSp>
      <p:grpSp>
        <p:nvGrpSpPr>
          <p:cNvPr id="1295" name="Google Shape;1295;p92"/>
          <p:cNvGrpSpPr/>
          <p:nvPr/>
        </p:nvGrpSpPr>
        <p:grpSpPr>
          <a:xfrm>
            <a:off x="5377889" y="1246196"/>
            <a:ext cx="313679" cy="313679"/>
            <a:chOff x="1086972" y="3078221"/>
            <a:chExt cx="505200" cy="505200"/>
          </a:xfrm>
        </p:grpSpPr>
        <p:sp>
          <p:nvSpPr>
            <p:cNvPr id="1296" name="Google Shape;1296;p92"/>
            <p:cNvSpPr/>
            <p:nvPr/>
          </p:nvSpPr>
          <p:spPr>
            <a:xfrm>
              <a:off x="1086972" y="3078221"/>
              <a:ext cx="505200" cy="505200"/>
            </a:xfrm>
            <a:prstGeom prst="ellipse">
              <a:avLst/>
            </a:prstGeom>
            <a:solidFill>
              <a:srgbClr val="FFFFFF"/>
            </a:solidFill>
            <a:ln>
              <a:noFill/>
            </a:ln>
            <a:effectLst>
              <a:outerShdw blurRad="63500" sx="102000" rotWithShape="0" algn="ctr" sy="102000">
                <a:srgbClr val="000000">
                  <a:alpha val="40000"/>
                </a:srgbClr>
              </a:outerShdw>
            </a:effectLst>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pic>
          <p:nvPicPr>
            <p:cNvPr id="1297" name="Google Shape;1297;p92"/>
            <p:cNvPicPr preferRelativeResize="0"/>
            <p:nvPr/>
          </p:nvPicPr>
          <p:blipFill>
            <a:blip r:embed="rId9">
              <a:alphaModFix amt="63000"/>
            </a:blip>
            <a:stretch>
              <a:fillRect/>
            </a:stretch>
          </p:blipFill>
          <p:spPr>
            <a:xfrm>
              <a:off x="1190660" y="3137471"/>
              <a:ext cx="297825" cy="386700"/>
            </a:xfrm>
            <a:prstGeom prst="rect">
              <a:avLst/>
            </a:prstGeom>
            <a:noFill/>
            <a:ln>
              <a:noFill/>
            </a:ln>
          </p:spPr>
        </p:pic>
      </p:grpSp>
      <p:grpSp>
        <p:nvGrpSpPr>
          <p:cNvPr id="1298" name="Google Shape;1298;p92"/>
          <p:cNvGrpSpPr/>
          <p:nvPr/>
        </p:nvGrpSpPr>
        <p:grpSpPr>
          <a:xfrm>
            <a:off x="7247021" y="2154156"/>
            <a:ext cx="313679" cy="313679"/>
            <a:chOff x="1086972" y="3078221"/>
            <a:chExt cx="505200" cy="505200"/>
          </a:xfrm>
        </p:grpSpPr>
        <p:sp>
          <p:nvSpPr>
            <p:cNvPr id="1299" name="Google Shape;1299;p92"/>
            <p:cNvSpPr/>
            <p:nvPr/>
          </p:nvSpPr>
          <p:spPr>
            <a:xfrm>
              <a:off x="1086972" y="3078221"/>
              <a:ext cx="505200" cy="505200"/>
            </a:xfrm>
            <a:prstGeom prst="ellipse">
              <a:avLst/>
            </a:prstGeom>
            <a:solidFill>
              <a:srgbClr val="FFFFFF"/>
            </a:solidFill>
            <a:ln>
              <a:noFill/>
            </a:ln>
            <a:effectLst>
              <a:outerShdw blurRad="63500" sx="102000" rotWithShape="0" algn="ctr" sy="102000">
                <a:srgbClr val="000000">
                  <a:alpha val="40000"/>
                </a:srgbClr>
              </a:outerShdw>
            </a:effectLst>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pic>
          <p:nvPicPr>
            <p:cNvPr id="1300" name="Google Shape;1300;p92"/>
            <p:cNvPicPr preferRelativeResize="0"/>
            <p:nvPr/>
          </p:nvPicPr>
          <p:blipFill>
            <a:blip r:embed="rId9">
              <a:alphaModFix amt="63000"/>
            </a:blip>
            <a:stretch>
              <a:fillRect/>
            </a:stretch>
          </p:blipFill>
          <p:spPr>
            <a:xfrm>
              <a:off x="1190660" y="3137471"/>
              <a:ext cx="297825" cy="386700"/>
            </a:xfrm>
            <a:prstGeom prst="rect">
              <a:avLst/>
            </a:prstGeom>
            <a:noFill/>
            <a:ln>
              <a:noFill/>
            </a:ln>
          </p:spPr>
        </p:pic>
      </p:grpSp>
      <p:grpSp>
        <p:nvGrpSpPr>
          <p:cNvPr id="1301" name="Google Shape;1301;p92"/>
          <p:cNvGrpSpPr/>
          <p:nvPr/>
        </p:nvGrpSpPr>
        <p:grpSpPr>
          <a:xfrm>
            <a:off x="8403652" y="2550474"/>
            <a:ext cx="313679" cy="313679"/>
            <a:chOff x="1086972" y="3078221"/>
            <a:chExt cx="505200" cy="505200"/>
          </a:xfrm>
        </p:grpSpPr>
        <p:sp>
          <p:nvSpPr>
            <p:cNvPr id="1302" name="Google Shape;1302;p92"/>
            <p:cNvSpPr/>
            <p:nvPr/>
          </p:nvSpPr>
          <p:spPr>
            <a:xfrm>
              <a:off x="1086972" y="3078221"/>
              <a:ext cx="505200" cy="505200"/>
            </a:xfrm>
            <a:prstGeom prst="ellipse">
              <a:avLst/>
            </a:prstGeom>
            <a:solidFill>
              <a:srgbClr val="FFFFFF"/>
            </a:solidFill>
            <a:ln>
              <a:noFill/>
            </a:ln>
            <a:effectLst>
              <a:outerShdw blurRad="63500" sx="102000" rotWithShape="0" algn="ctr" sy="102000">
                <a:srgbClr val="000000">
                  <a:alpha val="40000"/>
                </a:srgbClr>
              </a:outerShdw>
            </a:effectLst>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pic>
          <p:nvPicPr>
            <p:cNvPr id="1303" name="Google Shape;1303;p92"/>
            <p:cNvPicPr preferRelativeResize="0"/>
            <p:nvPr/>
          </p:nvPicPr>
          <p:blipFill>
            <a:blip r:embed="rId9">
              <a:alphaModFix amt="63000"/>
            </a:blip>
            <a:stretch>
              <a:fillRect/>
            </a:stretch>
          </p:blipFill>
          <p:spPr>
            <a:xfrm>
              <a:off x="1190660" y="3137471"/>
              <a:ext cx="297825" cy="386700"/>
            </a:xfrm>
            <a:prstGeom prst="rect">
              <a:avLst/>
            </a:prstGeom>
            <a:noFill/>
            <a:ln>
              <a:noFill/>
            </a:ln>
          </p:spPr>
        </p:pic>
      </p:grpSp>
      <p:sp>
        <p:nvSpPr>
          <p:cNvPr id="1304" name="Google Shape;1304;p92">
            <a:hlinkClick/>
          </p:cNvPr>
          <p:cNvSpPr/>
          <p:nvPr/>
        </p:nvSpPr>
        <p:spPr>
          <a:xfrm>
            <a:off x="646200" y="3286913"/>
            <a:ext cx="369600" cy="369600"/>
          </a:xfrm>
          <a:prstGeom prst="ellipse">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05" name="Google Shape;1305;p92">
            <a:hlinkClick/>
          </p:cNvPr>
          <p:cNvSpPr/>
          <p:nvPr/>
        </p:nvSpPr>
        <p:spPr>
          <a:xfrm>
            <a:off x="2676375" y="2690419"/>
            <a:ext cx="369600" cy="369600"/>
          </a:xfrm>
          <a:prstGeom prst="ellipse">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06" name="Google Shape;1306;p92">
            <a:hlinkClick/>
          </p:cNvPr>
          <p:cNvSpPr/>
          <p:nvPr/>
        </p:nvSpPr>
        <p:spPr>
          <a:xfrm>
            <a:off x="4315950" y="2430844"/>
            <a:ext cx="369600" cy="369600"/>
          </a:xfrm>
          <a:prstGeom prst="ellipse">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07" name="Google Shape;1307;p92">
            <a:hlinkClick/>
          </p:cNvPr>
          <p:cNvSpPr/>
          <p:nvPr/>
        </p:nvSpPr>
        <p:spPr>
          <a:xfrm>
            <a:off x="5349938" y="1218150"/>
            <a:ext cx="369600" cy="369600"/>
          </a:xfrm>
          <a:prstGeom prst="ellipse">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08" name="Google Shape;1308;p92">
            <a:hlinkClick/>
          </p:cNvPr>
          <p:cNvSpPr/>
          <p:nvPr/>
        </p:nvSpPr>
        <p:spPr>
          <a:xfrm>
            <a:off x="7219069" y="2126100"/>
            <a:ext cx="369600" cy="369600"/>
          </a:xfrm>
          <a:prstGeom prst="ellipse">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09" name="Google Shape;1309;p92">
            <a:hlinkClick/>
          </p:cNvPr>
          <p:cNvSpPr/>
          <p:nvPr/>
        </p:nvSpPr>
        <p:spPr>
          <a:xfrm>
            <a:off x="8375700" y="2522419"/>
            <a:ext cx="369600" cy="369600"/>
          </a:xfrm>
          <a:prstGeom prst="ellipse">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sp>
        <p:nvSpPr>
          <p:cNvPr id="1314" name="Google Shape;1314;p93"/>
          <p:cNvSpPr txBox="1"/>
          <p:nvPr>
            <p:ph idx="1" type="body"/>
          </p:nvPr>
        </p:nvSpPr>
        <p:spPr>
          <a:xfrm>
            <a:off x="302527" y="782508"/>
            <a:ext cx="5425800" cy="1830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rgbClr val="333333"/>
                </a:solidFill>
              </a:rPr>
              <a:t>Born in Columbus, Ohio, on April 23, 1856, Woods received little schooling as a young man and, in his early teens, took up a variety of jobs, including as a railroad engineer in a railroad machine shop, as an engineer on a British ship, in a steel mill, and as a railroad worker. </a:t>
            </a:r>
            <a:endParaRPr sz="1200"/>
          </a:p>
        </p:txBody>
      </p:sp>
      <p:sp>
        <p:nvSpPr>
          <p:cNvPr id="1315" name="Google Shape;1315;p93"/>
          <p:cNvSpPr txBox="1"/>
          <p:nvPr>
            <p:ph idx="2" type="subTitle"/>
          </p:nvPr>
        </p:nvSpPr>
        <p:spPr>
          <a:xfrm>
            <a:off x="302583" y="405084"/>
            <a:ext cx="5425800" cy="3777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rPr lang="en"/>
              <a:t>1856</a:t>
            </a:r>
            <a:endParaRPr/>
          </a:p>
        </p:txBody>
      </p:sp>
      <p:sp>
        <p:nvSpPr>
          <p:cNvPr id="1316" name="Google Shape;1316;p93">
            <a:hlinkClick action="ppaction://hlinksldjump" r:id="rId3"/>
          </p:cNvPr>
          <p:cNvSpPr/>
          <p:nvPr/>
        </p:nvSpPr>
        <p:spPr>
          <a:xfrm>
            <a:off x="7242450" y="293719"/>
            <a:ext cx="537300" cy="537300"/>
          </a:xfrm>
          <a:prstGeom prst="ellipse">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sp>
        <p:nvSpPr>
          <p:cNvPr id="1321" name="Google Shape;1321;p94"/>
          <p:cNvSpPr txBox="1"/>
          <p:nvPr>
            <p:ph idx="1" type="body"/>
          </p:nvPr>
        </p:nvSpPr>
        <p:spPr>
          <a:xfrm>
            <a:off x="302527" y="782508"/>
            <a:ext cx="5425800" cy="1830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rgbClr val="333333"/>
                </a:solidFill>
              </a:rPr>
              <a:t>From 1876 to 1878, Woods lived in New York City, taking courses in engineering and electricity — a subject that he realized, early on, held the key to the future.</a:t>
            </a:r>
            <a:endParaRPr sz="1200"/>
          </a:p>
        </p:txBody>
      </p:sp>
      <p:sp>
        <p:nvSpPr>
          <p:cNvPr id="1322" name="Google Shape;1322;p94"/>
          <p:cNvSpPr txBox="1"/>
          <p:nvPr>
            <p:ph idx="2" type="subTitle"/>
          </p:nvPr>
        </p:nvSpPr>
        <p:spPr>
          <a:xfrm>
            <a:off x="302583" y="405084"/>
            <a:ext cx="5425800" cy="3777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rPr lang="en"/>
              <a:t>1876</a:t>
            </a:r>
            <a:endParaRPr/>
          </a:p>
        </p:txBody>
      </p:sp>
      <p:sp>
        <p:nvSpPr>
          <p:cNvPr id="1323" name="Google Shape;1323;p94">
            <a:hlinkClick action="ppaction://hlinksldjump" r:id="rId3"/>
          </p:cNvPr>
          <p:cNvSpPr/>
          <p:nvPr/>
        </p:nvSpPr>
        <p:spPr>
          <a:xfrm>
            <a:off x="7242450" y="293719"/>
            <a:ext cx="537300" cy="537300"/>
          </a:xfrm>
          <a:prstGeom prst="ellipse">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p95"/>
          <p:cNvSpPr txBox="1"/>
          <p:nvPr>
            <p:ph idx="1" type="body"/>
          </p:nvPr>
        </p:nvSpPr>
        <p:spPr>
          <a:xfrm>
            <a:off x="302527" y="782508"/>
            <a:ext cx="5425800" cy="1830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rgbClr val="333333"/>
                </a:solidFill>
              </a:rPr>
              <a:t>Back in Ohio in the summer of 1878, Woods was employed for eight months by the Springfield, Jackson and Pomeroy Railroad Company to work at the pumping stations and the shifting of cars in the city of Washington Court House, Ohio. He was then employed by the Dayton and Southeastern Railway Company as an engineer for 13 months. </a:t>
            </a:r>
            <a:r>
              <a:rPr lang="en" sz="1200">
                <a:solidFill>
                  <a:srgbClr val="333333"/>
                </a:solidFill>
              </a:rPr>
              <a:t>During this period, while traveling between Washington Court House and Dayton, Woods began to form ideas for what would later be credited as his most important invention: the "inductor telegraph." He worked in the area until the spring of 1880 and then moved to Cincinnati.</a:t>
            </a:r>
            <a:endParaRPr sz="1200"/>
          </a:p>
        </p:txBody>
      </p:sp>
      <p:sp>
        <p:nvSpPr>
          <p:cNvPr id="1329" name="Google Shape;1329;p95"/>
          <p:cNvSpPr txBox="1"/>
          <p:nvPr>
            <p:ph idx="2" type="subTitle"/>
          </p:nvPr>
        </p:nvSpPr>
        <p:spPr>
          <a:xfrm>
            <a:off x="302583" y="405084"/>
            <a:ext cx="5425800" cy="3777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rPr lang="en"/>
              <a:t>1878</a:t>
            </a:r>
            <a:endParaRPr/>
          </a:p>
        </p:txBody>
      </p:sp>
      <p:sp>
        <p:nvSpPr>
          <p:cNvPr id="1330" name="Google Shape;1330;p95">
            <a:hlinkClick action="ppaction://hlinksldjump" r:id="rId3"/>
          </p:cNvPr>
          <p:cNvSpPr/>
          <p:nvPr/>
        </p:nvSpPr>
        <p:spPr>
          <a:xfrm>
            <a:off x="7242450" y="293719"/>
            <a:ext cx="537300" cy="537300"/>
          </a:xfrm>
          <a:prstGeom prst="ellipse">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4" name="Shape 1334"/>
        <p:cNvGrpSpPr/>
        <p:nvPr/>
      </p:nvGrpSpPr>
      <p:grpSpPr>
        <a:xfrm>
          <a:off x="0" y="0"/>
          <a:ext cx="0" cy="0"/>
          <a:chOff x="0" y="0"/>
          <a:chExt cx="0" cy="0"/>
        </a:xfrm>
      </p:grpSpPr>
      <p:sp>
        <p:nvSpPr>
          <p:cNvPr id="1335" name="Google Shape;1335;p96"/>
          <p:cNvSpPr txBox="1"/>
          <p:nvPr>
            <p:ph idx="1" type="body"/>
          </p:nvPr>
        </p:nvSpPr>
        <p:spPr>
          <a:xfrm>
            <a:off x="302527" y="782508"/>
            <a:ext cx="5425800" cy="1830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rgbClr val="333333"/>
                </a:solidFill>
              </a:rPr>
              <a:t>Living in Cincinnati, Woods eventually set up his own company to develop, manufacture and sell electrical apparatus, and in 1889, he filed his first patent for an improved steam boiler furnace. His later patents were mainly for electrical devices, including his second invention, an improved telephone transmitter. The patent for his device, which combined the telephone and telegraph, was bought by Alexander Graham Bell, and the payment freed Woods to devote himself to his own research. One of his most important inventions was the "troller," a grooved metal wheel that allowed street cars (later known as "trolleys") to collect electric power from overhead wires.</a:t>
            </a:r>
            <a:endParaRPr sz="1200"/>
          </a:p>
        </p:txBody>
      </p:sp>
      <p:sp>
        <p:nvSpPr>
          <p:cNvPr id="1336" name="Google Shape;1336;p96"/>
          <p:cNvSpPr txBox="1"/>
          <p:nvPr>
            <p:ph idx="2" type="subTitle"/>
          </p:nvPr>
        </p:nvSpPr>
        <p:spPr>
          <a:xfrm>
            <a:off x="302583" y="405084"/>
            <a:ext cx="5425800" cy="3777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rPr lang="en"/>
              <a:t>1880</a:t>
            </a:r>
            <a:endParaRPr/>
          </a:p>
        </p:txBody>
      </p:sp>
      <p:sp>
        <p:nvSpPr>
          <p:cNvPr id="1337" name="Google Shape;1337;p96">
            <a:hlinkClick action="ppaction://hlinksldjump" r:id="rId3"/>
          </p:cNvPr>
          <p:cNvSpPr/>
          <p:nvPr/>
        </p:nvSpPr>
        <p:spPr>
          <a:xfrm>
            <a:off x="7242450" y="293719"/>
            <a:ext cx="537300" cy="537300"/>
          </a:xfrm>
          <a:prstGeom prst="ellipse">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sp>
        <p:nvSpPr>
          <p:cNvPr id="1342" name="Google Shape;1342;p97"/>
          <p:cNvSpPr txBox="1"/>
          <p:nvPr>
            <p:ph idx="1" type="body"/>
          </p:nvPr>
        </p:nvSpPr>
        <p:spPr>
          <a:xfrm>
            <a:off x="302525" y="782500"/>
            <a:ext cx="6214800" cy="183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33333"/>
                </a:solidFill>
              </a:rPr>
              <a:t>Woods's most important invention was the multiplex telegraph, also known as the "induction telegraph," or block system, in 1887. The device allowed men to communicate by voice over telegraph wires, ultimately helping to speed up important communications and, subsequently, preventing crucial errors such as train accidents. Woods defeated Edison's lawsuit that challenged his patent, and turned down Edison's offer to make him a partner. Thereafter, Woods was often known as "Black Edison." After receiving the patent for the multiplex telegraph, Woods reorganized his Cincinnati company as the Woods Electric Co. In 1890, he moved his own research operations to New York City, where he was joined by a brother, Lyates Woods, who also had several inventions of his own. Woods's next most important invention was the power pick-up device in 1901, which is the basis of the so-called "third rail" currently used by electric-powered transit systems. From 1902 to 1905, he received patents for an improved air-brake system.</a:t>
            </a:r>
            <a:endParaRPr>
              <a:solidFill>
                <a:srgbClr val="333333"/>
              </a:solidFill>
            </a:endParaRPr>
          </a:p>
          <a:p>
            <a:pPr indent="0" lvl="0" marL="0" rtl="0" algn="l">
              <a:spcBef>
                <a:spcPts val="1600"/>
              </a:spcBef>
              <a:spcAft>
                <a:spcPts val="1600"/>
              </a:spcAft>
              <a:buNone/>
            </a:pPr>
            <a:r>
              <a:t/>
            </a:r>
            <a:endParaRPr>
              <a:solidFill>
                <a:srgbClr val="333333"/>
              </a:solidFill>
            </a:endParaRPr>
          </a:p>
        </p:txBody>
      </p:sp>
      <p:sp>
        <p:nvSpPr>
          <p:cNvPr id="1343" name="Google Shape;1343;p97"/>
          <p:cNvSpPr txBox="1"/>
          <p:nvPr>
            <p:ph idx="2" type="subTitle"/>
          </p:nvPr>
        </p:nvSpPr>
        <p:spPr>
          <a:xfrm>
            <a:off x="302583" y="405084"/>
            <a:ext cx="5425800" cy="3777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rPr lang="en"/>
              <a:t>1887</a:t>
            </a:r>
            <a:endParaRPr/>
          </a:p>
        </p:txBody>
      </p:sp>
      <p:sp>
        <p:nvSpPr>
          <p:cNvPr id="1344" name="Google Shape;1344;p97">
            <a:hlinkClick action="ppaction://hlinksldjump" r:id="rId3"/>
          </p:cNvPr>
          <p:cNvSpPr/>
          <p:nvPr/>
        </p:nvSpPr>
        <p:spPr>
          <a:xfrm>
            <a:off x="7242450" y="293719"/>
            <a:ext cx="537300" cy="537300"/>
          </a:xfrm>
          <a:prstGeom prst="ellipse">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p98"/>
          <p:cNvSpPr txBox="1"/>
          <p:nvPr>
            <p:ph idx="1" type="body"/>
          </p:nvPr>
        </p:nvSpPr>
        <p:spPr>
          <a:xfrm>
            <a:off x="302525" y="782500"/>
            <a:ext cx="5425800" cy="2905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Following the </a:t>
            </a:r>
            <a:r>
              <a:rPr lang="en">
                <a:uFill>
                  <a:noFill/>
                </a:uFill>
                <a:hlinkClick r:id="rId3"/>
              </a:rPr>
              <a:t>Great Blizzard of 1888</a:t>
            </a:r>
            <a:r>
              <a:rPr lang="en"/>
              <a:t>, New York City Mayor Hugh J. Grant declared that all wires, many of which powered the above ground rail system, had to be removed and buried, emphasizing the need for an underground system. Woods' patent built upon previous third rail systems which were used for light rails and increased the power for use on underground trains. His system relied on wire brushes to make connections with metallic terminal heads without exposing wires by installing electrical contactor rails. Once the train car had passed over, the wires were no longer live reducing the risk of injury.</a:t>
            </a:r>
            <a:r>
              <a:rPr baseline="30000" lang="en"/>
              <a:t> </a:t>
            </a:r>
            <a:r>
              <a:rPr lang="en"/>
              <a:t>It was successfully tested in February 1892 in Coney Island on the Figure Eight Roller Coaster. By the time of his death, on </a:t>
            </a:r>
            <a:r>
              <a:rPr b="1" lang="en"/>
              <a:t>January 30, 1910</a:t>
            </a:r>
            <a:r>
              <a:rPr lang="en"/>
              <a:t>, in New York City, Woods had invented 15 appliances for electric railways. received nearly 60 patents, many of which were assigned to the major manufacturers of electrical equipment that are a part of today's daily life.</a:t>
            </a:r>
            <a:endParaRPr/>
          </a:p>
        </p:txBody>
      </p:sp>
      <p:sp>
        <p:nvSpPr>
          <p:cNvPr id="1350" name="Google Shape;1350;p98"/>
          <p:cNvSpPr txBox="1"/>
          <p:nvPr>
            <p:ph idx="2" type="subTitle"/>
          </p:nvPr>
        </p:nvSpPr>
        <p:spPr>
          <a:xfrm>
            <a:off x="302583" y="405084"/>
            <a:ext cx="5425800" cy="3777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rPr lang="en"/>
              <a:t>1910</a:t>
            </a:r>
            <a:endParaRPr/>
          </a:p>
        </p:txBody>
      </p:sp>
      <p:sp>
        <p:nvSpPr>
          <p:cNvPr id="1351" name="Google Shape;1351;p98">
            <a:hlinkClick action="ppaction://hlinksldjump" r:id="rId4"/>
          </p:cNvPr>
          <p:cNvSpPr/>
          <p:nvPr/>
        </p:nvSpPr>
        <p:spPr>
          <a:xfrm>
            <a:off x="7242450" y="293719"/>
            <a:ext cx="537300" cy="537300"/>
          </a:xfrm>
          <a:prstGeom prst="ellipse">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1352" name="Google Shape;1352;p98"/>
          <p:cNvPicPr preferRelativeResize="0"/>
          <p:nvPr/>
        </p:nvPicPr>
        <p:blipFill rotWithShape="1">
          <a:blip r:embed="rId5">
            <a:alphaModFix/>
          </a:blip>
          <a:srcRect b="30219" l="-822" r="18618" t="3379"/>
          <a:stretch/>
        </p:blipFill>
        <p:spPr>
          <a:xfrm>
            <a:off x="8391301" y="4569925"/>
            <a:ext cx="752700" cy="573574"/>
          </a:xfrm>
          <a:prstGeom prst="rect">
            <a:avLst/>
          </a:prstGeom>
          <a:noFill/>
          <a:ln>
            <a:noFill/>
          </a:ln>
        </p:spPr>
      </p:pic>
      <p:sp>
        <p:nvSpPr>
          <p:cNvPr id="1353" name="Google Shape;1353;p98">
            <a:hlinkClick action="ppaction://hlinksldjump" r:id="rId6"/>
          </p:cNvPr>
          <p:cNvSpPr txBox="1"/>
          <p:nvPr/>
        </p:nvSpPr>
        <p:spPr>
          <a:xfrm>
            <a:off x="8532325" y="4743300"/>
            <a:ext cx="68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Roboto"/>
                <a:ea typeface="Roboto"/>
                <a:cs typeface="Roboto"/>
                <a:sym typeface="Roboto"/>
              </a:rPr>
              <a:t>NEXT</a:t>
            </a:r>
            <a:endParaRPr>
              <a:solidFill>
                <a:schemeClr val="lt1"/>
              </a:solidFill>
              <a:latin typeface="Roboto"/>
              <a:ea typeface="Roboto"/>
              <a:cs typeface="Roboto"/>
              <a:sym typeface="Roboto"/>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7" name="Shape 1357"/>
        <p:cNvGrpSpPr/>
        <p:nvPr/>
      </p:nvGrpSpPr>
      <p:grpSpPr>
        <a:xfrm>
          <a:off x="0" y="0"/>
          <a:ext cx="0" cy="0"/>
          <a:chOff x="0" y="0"/>
          <a:chExt cx="0" cy="0"/>
        </a:xfrm>
      </p:grpSpPr>
      <p:sp>
        <p:nvSpPr>
          <p:cNvPr id="1358" name="Google Shape;1358;p9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Roller Coasters</a:t>
            </a:r>
            <a:endParaRPr b="1">
              <a:solidFill>
                <a:srgbClr val="1F3A93"/>
              </a:solidFill>
              <a:latin typeface="Roboto Condensed"/>
              <a:ea typeface="Roboto Condensed"/>
              <a:cs typeface="Roboto Condensed"/>
              <a:sym typeface="Roboto Condensed"/>
            </a:endParaRPr>
          </a:p>
        </p:txBody>
      </p:sp>
      <p:cxnSp>
        <p:nvCxnSpPr>
          <p:cNvPr id="1359" name="Google Shape;1359;p9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360" name="Google Shape;1360;p99"/>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1361" name="Google Shape;1361;p9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362" name="Google Shape;1362;p99"/>
          <p:cNvSpPr txBox="1"/>
          <p:nvPr/>
        </p:nvSpPr>
        <p:spPr>
          <a:xfrm>
            <a:off x="719149" y="1173050"/>
            <a:ext cx="55560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1F3A93"/>
                </a:solidFill>
              </a:rPr>
              <a:t>Like Granville T Woods, you are going to build a roller coaster! The </a:t>
            </a:r>
            <a:r>
              <a:rPr lang="en" sz="1800">
                <a:solidFill>
                  <a:srgbClr val="1F3A93"/>
                </a:solidFill>
              </a:rPr>
              <a:t>next</a:t>
            </a:r>
            <a:r>
              <a:rPr lang="en" sz="1800">
                <a:solidFill>
                  <a:srgbClr val="1F3A93"/>
                </a:solidFill>
              </a:rPr>
              <a:t> several days you will </a:t>
            </a:r>
            <a:r>
              <a:rPr lang="en" sz="1800">
                <a:solidFill>
                  <a:srgbClr val="1F3A93"/>
                </a:solidFill>
              </a:rPr>
              <a:t>complete</a:t>
            </a:r>
            <a:r>
              <a:rPr lang="en" sz="1800">
                <a:solidFill>
                  <a:srgbClr val="1F3A93"/>
                </a:solidFill>
              </a:rPr>
              <a:t> a cycle of planning, designing, timing runs, reiterating, and timing runs again! </a:t>
            </a:r>
            <a:endParaRPr sz="1800">
              <a:solidFill>
                <a:srgbClr val="1F3A93"/>
              </a:solidFill>
            </a:endParaRPr>
          </a:p>
          <a:p>
            <a:pPr indent="0" lvl="0" marL="0" rtl="0" algn="l">
              <a:spcBef>
                <a:spcPts val="0"/>
              </a:spcBef>
              <a:spcAft>
                <a:spcPts val="0"/>
              </a:spcAft>
              <a:buNone/>
            </a:pPr>
            <a:r>
              <a:t/>
            </a:r>
            <a:endParaRPr sz="1800">
              <a:solidFill>
                <a:srgbClr val="1F3A93"/>
              </a:solidFill>
            </a:endParaRPr>
          </a:p>
          <a:p>
            <a:pPr indent="0" lvl="0" marL="0" rtl="0" algn="l">
              <a:spcBef>
                <a:spcPts val="0"/>
              </a:spcBef>
              <a:spcAft>
                <a:spcPts val="0"/>
              </a:spcAft>
              <a:buNone/>
            </a:pPr>
            <a:r>
              <a:rPr lang="en" sz="1800">
                <a:solidFill>
                  <a:srgbClr val="1F3A93"/>
                </a:solidFill>
              </a:rPr>
              <a:t>Let’s start with </a:t>
            </a:r>
            <a:r>
              <a:rPr lang="en" sz="1800">
                <a:solidFill>
                  <a:srgbClr val="1F3A93"/>
                </a:solidFill>
                <a:highlight>
                  <a:srgbClr val="91D5AC"/>
                </a:highlight>
              </a:rPr>
              <a:t>planning</a:t>
            </a:r>
            <a:r>
              <a:rPr lang="en" sz="1800">
                <a:solidFill>
                  <a:srgbClr val="1F3A93"/>
                </a:solidFill>
              </a:rPr>
              <a:t>! </a:t>
            </a:r>
            <a:endParaRPr sz="1800">
              <a:solidFill>
                <a:srgbClr val="1F3A93"/>
              </a:solidFill>
            </a:endParaRPr>
          </a:p>
        </p:txBody>
      </p:sp>
      <p:pic>
        <p:nvPicPr>
          <p:cNvPr id="1363" name="Google Shape;1363;p99"/>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id="1364" name="Google Shape;1364;p99"/>
          <p:cNvPicPr preferRelativeResize="0"/>
          <p:nvPr/>
        </p:nvPicPr>
        <p:blipFill>
          <a:blip r:embed="rId6">
            <a:alphaModFix/>
          </a:blip>
          <a:stretch>
            <a:fillRect/>
          </a:stretch>
        </p:blipFill>
        <p:spPr>
          <a:xfrm>
            <a:off x="4795625" y="2395900"/>
            <a:ext cx="2442799" cy="24428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p10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Roller Coasters</a:t>
            </a:r>
            <a:endParaRPr b="1">
              <a:solidFill>
                <a:srgbClr val="1F3A93"/>
              </a:solidFill>
              <a:latin typeface="Roboto Condensed"/>
              <a:ea typeface="Roboto Condensed"/>
              <a:cs typeface="Roboto Condensed"/>
              <a:sym typeface="Roboto Condensed"/>
            </a:endParaRPr>
          </a:p>
        </p:txBody>
      </p:sp>
      <p:cxnSp>
        <p:nvCxnSpPr>
          <p:cNvPr id="1370" name="Google Shape;1370;p10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371" name="Google Shape;1371;p100"/>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372" name="Google Shape;1372;p100"/>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373" name="Google Shape;1373;p100"/>
          <p:cNvSpPr txBox="1"/>
          <p:nvPr>
            <p:ph idx="1" type="body"/>
          </p:nvPr>
        </p:nvSpPr>
        <p:spPr>
          <a:xfrm>
            <a:off x="477400" y="1133850"/>
            <a:ext cx="56040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Roller coasters can include the following items:</a:t>
            </a:r>
            <a:endParaRPr b="1" sz="3000">
              <a:solidFill>
                <a:srgbClr val="00B2A9"/>
              </a:solidFill>
              <a:latin typeface="Roboto"/>
              <a:ea typeface="Roboto"/>
              <a:cs typeface="Roboto"/>
              <a:sym typeface="Roboto"/>
            </a:endParaRPr>
          </a:p>
        </p:txBody>
      </p:sp>
      <p:pic>
        <p:nvPicPr>
          <p:cNvPr id="1374" name="Google Shape;1374;p100"/>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grpSp>
        <p:nvGrpSpPr>
          <p:cNvPr id="1375" name="Google Shape;1375;p100"/>
          <p:cNvGrpSpPr/>
          <p:nvPr/>
        </p:nvGrpSpPr>
        <p:grpSpPr>
          <a:xfrm>
            <a:off x="311708" y="3463472"/>
            <a:ext cx="3783413" cy="404211"/>
            <a:chOff x="4867300" y="1166049"/>
            <a:chExt cx="3819700" cy="457200"/>
          </a:xfrm>
        </p:grpSpPr>
        <p:sp>
          <p:nvSpPr>
            <p:cNvPr id="1376" name="Google Shape;1376;p100"/>
            <p:cNvSpPr/>
            <p:nvPr/>
          </p:nvSpPr>
          <p:spPr>
            <a:xfrm rot="-5400000">
              <a:off x="6621800" y="-441951"/>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377" name="Google Shape;1377;p100"/>
            <p:cNvSpPr/>
            <p:nvPr/>
          </p:nvSpPr>
          <p:spPr>
            <a:xfrm>
              <a:off x="4867300" y="12287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Roboto"/>
                <a:ea typeface="Roboto"/>
                <a:cs typeface="Roboto"/>
                <a:sym typeface="Roboto"/>
              </a:endParaRPr>
            </a:p>
          </p:txBody>
        </p:sp>
        <p:sp>
          <p:nvSpPr>
            <p:cNvPr id="1378" name="Google Shape;1378;p100"/>
            <p:cNvSpPr txBox="1"/>
            <p:nvPr/>
          </p:nvSpPr>
          <p:spPr>
            <a:xfrm>
              <a:off x="5613025" y="12287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Roboto"/>
                  <a:ea typeface="Roboto"/>
                  <a:cs typeface="Roboto"/>
                  <a:sym typeface="Roboto"/>
                </a:rPr>
                <a:t>Loops</a:t>
              </a:r>
              <a:endParaRPr>
                <a:solidFill>
                  <a:srgbClr val="202124"/>
                </a:solidFill>
                <a:latin typeface="Roboto"/>
                <a:ea typeface="Roboto"/>
                <a:cs typeface="Roboto"/>
                <a:sym typeface="Roboto"/>
              </a:endParaRPr>
            </a:p>
          </p:txBody>
        </p:sp>
      </p:grpSp>
      <p:grpSp>
        <p:nvGrpSpPr>
          <p:cNvPr id="1379" name="Google Shape;1379;p100"/>
          <p:cNvGrpSpPr/>
          <p:nvPr/>
        </p:nvGrpSpPr>
        <p:grpSpPr>
          <a:xfrm>
            <a:off x="311708" y="2884359"/>
            <a:ext cx="3783413" cy="404211"/>
            <a:chOff x="4867300" y="2385249"/>
            <a:chExt cx="3819700" cy="457200"/>
          </a:xfrm>
        </p:grpSpPr>
        <p:sp>
          <p:nvSpPr>
            <p:cNvPr id="1380" name="Google Shape;1380;p100"/>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381" name="Google Shape;1381;p100"/>
            <p:cNvSpPr/>
            <p:nvPr/>
          </p:nvSpPr>
          <p:spPr>
            <a:xfrm>
              <a:off x="4867300" y="24479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Roboto"/>
                <a:ea typeface="Roboto"/>
                <a:cs typeface="Roboto"/>
                <a:sym typeface="Roboto"/>
              </a:endParaRPr>
            </a:p>
          </p:txBody>
        </p:sp>
        <p:sp>
          <p:nvSpPr>
            <p:cNvPr id="1382" name="Google Shape;1382;p100"/>
            <p:cNvSpPr txBox="1"/>
            <p:nvPr/>
          </p:nvSpPr>
          <p:spPr>
            <a:xfrm>
              <a:off x="5613025" y="24479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Roboto"/>
                  <a:ea typeface="Roboto"/>
                  <a:cs typeface="Roboto"/>
                  <a:sym typeface="Roboto"/>
                </a:rPr>
                <a:t>Braces</a:t>
              </a:r>
              <a:endParaRPr>
                <a:solidFill>
                  <a:srgbClr val="202124"/>
                </a:solidFill>
                <a:latin typeface="Roboto"/>
                <a:ea typeface="Roboto"/>
                <a:cs typeface="Roboto"/>
                <a:sym typeface="Roboto"/>
              </a:endParaRPr>
            </a:p>
          </p:txBody>
        </p:sp>
      </p:grpSp>
      <p:grpSp>
        <p:nvGrpSpPr>
          <p:cNvPr id="1383" name="Google Shape;1383;p100"/>
          <p:cNvGrpSpPr/>
          <p:nvPr/>
        </p:nvGrpSpPr>
        <p:grpSpPr>
          <a:xfrm>
            <a:off x="311709" y="2305269"/>
            <a:ext cx="3783413" cy="404211"/>
            <a:chOff x="4867300" y="1775649"/>
            <a:chExt cx="3819700" cy="457200"/>
          </a:xfrm>
        </p:grpSpPr>
        <p:sp>
          <p:nvSpPr>
            <p:cNvPr id="1384" name="Google Shape;1384;p100"/>
            <p:cNvSpPr/>
            <p:nvPr/>
          </p:nvSpPr>
          <p:spPr>
            <a:xfrm rot="-5400000">
              <a:off x="6621800" y="1676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385" name="Google Shape;1385;p100"/>
            <p:cNvSpPr/>
            <p:nvPr/>
          </p:nvSpPr>
          <p:spPr>
            <a:xfrm>
              <a:off x="4867300" y="18383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Roboto"/>
                <a:ea typeface="Roboto"/>
                <a:cs typeface="Roboto"/>
                <a:sym typeface="Roboto"/>
              </a:endParaRPr>
            </a:p>
          </p:txBody>
        </p:sp>
        <p:sp>
          <p:nvSpPr>
            <p:cNvPr id="1386" name="Google Shape;1386;p100"/>
            <p:cNvSpPr txBox="1"/>
            <p:nvPr/>
          </p:nvSpPr>
          <p:spPr>
            <a:xfrm>
              <a:off x="5613025" y="18383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Roboto"/>
                  <a:ea typeface="Roboto"/>
                  <a:cs typeface="Roboto"/>
                  <a:sym typeface="Roboto"/>
                </a:rPr>
                <a:t>Straight Tracks</a:t>
              </a:r>
              <a:endParaRPr>
                <a:solidFill>
                  <a:srgbClr val="202124"/>
                </a:solidFill>
                <a:latin typeface="Roboto"/>
                <a:ea typeface="Roboto"/>
                <a:cs typeface="Roboto"/>
                <a:sym typeface="Roboto"/>
              </a:endParaRPr>
            </a:p>
          </p:txBody>
        </p:sp>
      </p:grpSp>
      <p:sp>
        <p:nvSpPr>
          <p:cNvPr id="1387" name="Google Shape;1387;p100"/>
          <p:cNvSpPr/>
          <p:nvPr/>
        </p:nvSpPr>
        <p:spPr>
          <a:xfrm>
            <a:off x="387874" y="2418736"/>
            <a:ext cx="149930" cy="176036"/>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Roboto"/>
              </a:rPr>
              <a:t>A</a:t>
            </a:r>
          </a:p>
        </p:txBody>
      </p:sp>
      <p:sp>
        <p:nvSpPr>
          <p:cNvPr id="1388" name="Google Shape;1388;p100"/>
          <p:cNvSpPr/>
          <p:nvPr/>
        </p:nvSpPr>
        <p:spPr>
          <a:xfrm>
            <a:off x="403349" y="2997836"/>
            <a:ext cx="116106" cy="176036"/>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Roboto"/>
              </a:rPr>
              <a:t>B</a:t>
            </a:r>
          </a:p>
        </p:txBody>
      </p:sp>
      <p:sp>
        <p:nvSpPr>
          <p:cNvPr id="1389" name="Google Shape;1389;p100"/>
          <p:cNvSpPr/>
          <p:nvPr/>
        </p:nvSpPr>
        <p:spPr>
          <a:xfrm>
            <a:off x="387387" y="3573948"/>
            <a:ext cx="131218" cy="180741"/>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Roboto"/>
              </a:rPr>
              <a:t>C</a:t>
            </a:r>
          </a:p>
        </p:txBody>
      </p:sp>
      <p:grpSp>
        <p:nvGrpSpPr>
          <p:cNvPr id="1390" name="Google Shape;1390;p100"/>
          <p:cNvGrpSpPr/>
          <p:nvPr/>
        </p:nvGrpSpPr>
        <p:grpSpPr>
          <a:xfrm>
            <a:off x="4232458" y="3463472"/>
            <a:ext cx="3783413" cy="404211"/>
            <a:chOff x="4867300" y="1166049"/>
            <a:chExt cx="3819700" cy="457200"/>
          </a:xfrm>
        </p:grpSpPr>
        <p:sp>
          <p:nvSpPr>
            <p:cNvPr id="1391" name="Google Shape;1391;p100"/>
            <p:cNvSpPr/>
            <p:nvPr/>
          </p:nvSpPr>
          <p:spPr>
            <a:xfrm rot="-5400000">
              <a:off x="6621800" y="-441951"/>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392" name="Google Shape;1392;p100"/>
            <p:cNvSpPr/>
            <p:nvPr/>
          </p:nvSpPr>
          <p:spPr>
            <a:xfrm>
              <a:off x="4867300" y="12287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Roboto"/>
                <a:ea typeface="Roboto"/>
                <a:cs typeface="Roboto"/>
                <a:sym typeface="Roboto"/>
              </a:endParaRPr>
            </a:p>
          </p:txBody>
        </p:sp>
        <p:sp>
          <p:nvSpPr>
            <p:cNvPr id="1393" name="Google Shape;1393;p100"/>
            <p:cNvSpPr txBox="1"/>
            <p:nvPr/>
          </p:nvSpPr>
          <p:spPr>
            <a:xfrm>
              <a:off x="5613025" y="12287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Roboto"/>
                  <a:ea typeface="Roboto"/>
                  <a:cs typeface="Roboto"/>
                  <a:sym typeface="Roboto"/>
                </a:rPr>
                <a:t>Curves</a:t>
              </a:r>
              <a:endParaRPr>
                <a:solidFill>
                  <a:srgbClr val="202124"/>
                </a:solidFill>
                <a:latin typeface="Roboto"/>
                <a:ea typeface="Roboto"/>
                <a:cs typeface="Roboto"/>
                <a:sym typeface="Roboto"/>
              </a:endParaRPr>
            </a:p>
          </p:txBody>
        </p:sp>
      </p:grpSp>
      <p:grpSp>
        <p:nvGrpSpPr>
          <p:cNvPr id="1394" name="Google Shape;1394;p100"/>
          <p:cNvGrpSpPr/>
          <p:nvPr/>
        </p:nvGrpSpPr>
        <p:grpSpPr>
          <a:xfrm>
            <a:off x="4232458" y="2884359"/>
            <a:ext cx="3783413" cy="404211"/>
            <a:chOff x="4867300" y="2385249"/>
            <a:chExt cx="3819700" cy="457200"/>
          </a:xfrm>
        </p:grpSpPr>
        <p:sp>
          <p:nvSpPr>
            <p:cNvPr id="1395" name="Google Shape;1395;p100"/>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396" name="Google Shape;1396;p100"/>
            <p:cNvSpPr/>
            <p:nvPr/>
          </p:nvSpPr>
          <p:spPr>
            <a:xfrm>
              <a:off x="4867300" y="24479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Roboto"/>
                <a:ea typeface="Roboto"/>
                <a:cs typeface="Roboto"/>
                <a:sym typeface="Roboto"/>
              </a:endParaRPr>
            </a:p>
          </p:txBody>
        </p:sp>
        <p:sp>
          <p:nvSpPr>
            <p:cNvPr id="1397" name="Google Shape;1397;p100"/>
            <p:cNvSpPr txBox="1"/>
            <p:nvPr/>
          </p:nvSpPr>
          <p:spPr>
            <a:xfrm>
              <a:off x="5613025" y="24479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Roboto"/>
                  <a:ea typeface="Roboto"/>
                  <a:cs typeface="Roboto"/>
                  <a:sym typeface="Roboto"/>
                </a:rPr>
                <a:t>Beams</a:t>
              </a:r>
              <a:endParaRPr>
                <a:solidFill>
                  <a:srgbClr val="202124"/>
                </a:solidFill>
                <a:latin typeface="Roboto"/>
                <a:ea typeface="Roboto"/>
                <a:cs typeface="Roboto"/>
                <a:sym typeface="Roboto"/>
              </a:endParaRPr>
            </a:p>
          </p:txBody>
        </p:sp>
      </p:grpSp>
      <p:grpSp>
        <p:nvGrpSpPr>
          <p:cNvPr id="1398" name="Google Shape;1398;p100"/>
          <p:cNvGrpSpPr/>
          <p:nvPr/>
        </p:nvGrpSpPr>
        <p:grpSpPr>
          <a:xfrm>
            <a:off x="4232459" y="2305269"/>
            <a:ext cx="3783413" cy="404211"/>
            <a:chOff x="4867300" y="1775649"/>
            <a:chExt cx="3819700" cy="457200"/>
          </a:xfrm>
        </p:grpSpPr>
        <p:sp>
          <p:nvSpPr>
            <p:cNvPr id="1399" name="Google Shape;1399;p100"/>
            <p:cNvSpPr/>
            <p:nvPr/>
          </p:nvSpPr>
          <p:spPr>
            <a:xfrm rot="-5400000">
              <a:off x="6621800" y="1676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400" name="Google Shape;1400;p100"/>
            <p:cNvSpPr/>
            <p:nvPr/>
          </p:nvSpPr>
          <p:spPr>
            <a:xfrm>
              <a:off x="4867300" y="18383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Roboto"/>
                <a:ea typeface="Roboto"/>
                <a:cs typeface="Roboto"/>
                <a:sym typeface="Roboto"/>
              </a:endParaRPr>
            </a:p>
          </p:txBody>
        </p:sp>
        <p:sp>
          <p:nvSpPr>
            <p:cNvPr id="1401" name="Google Shape;1401;p100"/>
            <p:cNvSpPr txBox="1"/>
            <p:nvPr/>
          </p:nvSpPr>
          <p:spPr>
            <a:xfrm>
              <a:off x="5613025" y="18383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Roboto"/>
                  <a:ea typeface="Roboto"/>
                  <a:cs typeface="Roboto"/>
                  <a:sym typeface="Roboto"/>
                </a:rPr>
                <a:t>Columns</a:t>
              </a:r>
              <a:endParaRPr>
                <a:solidFill>
                  <a:srgbClr val="202124"/>
                </a:solidFill>
                <a:latin typeface="Roboto"/>
                <a:ea typeface="Roboto"/>
                <a:cs typeface="Roboto"/>
                <a:sym typeface="Roboto"/>
              </a:endParaRPr>
            </a:p>
          </p:txBody>
        </p:sp>
      </p:grpSp>
      <p:sp>
        <p:nvSpPr>
          <p:cNvPr id="1402" name="Google Shape;1402;p100"/>
          <p:cNvSpPr/>
          <p:nvPr/>
        </p:nvSpPr>
        <p:spPr>
          <a:xfrm>
            <a:off x="4308624" y="2418736"/>
            <a:ext cx="123302" cy="176036"/>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Roboto"/>
              </a:rPr>
              <a:t>D</a:t>
            </a:r>
          </a:p>
        </p:txBody>
      </p:sp>
      <p:sp>
        <p:nvSpPr>
          <p:cNvPr id="1403" name="Google Shape;1403;p100"/>
          <p:cNvSpPr/>
          <p:nvPr/>
        </p:nvSpPr>
        <p:spPr>
          <a:xfrm>
            <a:off x="4324099" y="2997836"/>
            <a:ext cx="108429" cy="176036"/>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Roboto"/>
              </a:rPr>
              <a:t>E</a:t>
            </a:r>
          </a:p>
        </p:txBody>
      </p:sp>
      <p:sp>
        <p:nvSpPr>
          <p:cNvPr id="1404" name="Google Shape;1404;p100"/>
          <p:cNvSpPr/>
          <p:nvPr/>
        </p:nvSpPr>
        <p:spPr>
          <a:xfrm>
            <a:off x="4308137" y="3573948"/>
            <a:ext cx="105550" cy="176036"/>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Roboto"/>
              </a:rPr>
              <a:t>F</a:t>
            </a:r>
          </a:p>
        </p:txBody>
      </p:sp>
      <p:grpSp>
        <p:nvGrpSpPr>
          <p:cNvPr id="1405" name="Google Shape;1405;p100"/>
          <p:cNvGrpSpPr/>
          <p:nvPr/>
        </p:nvGrpSpPr>
        <p:grpSpPr>
          <a:xfrm>
            <a:off x="2482033" y="4078572"/>
            <a:ext cx="3783413" cy="404211"/>
            <a:chOff x="4867300" y="1166049"/>
            <a:chExt cx="3819700" cy="457200"/>
          </a:xfrm>
        </p:grpSpPr>
        <p:sp>
          <p:nvSpPr>
            <p:cNvPr id="1406" name="Google Shape;1406;p100"/>
            <p:cNvSpPr/>
            <p:nvPr/>
          </p:nvSpPr>
          <p:spPr>
            <a:xfrm rot="-5400000">
              <a:off x="6621800" y="-441951"/>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407" name="Google Shape;1407;p100"/>
            <p:cNvSpPr/>
            <p:nvPr/>
          </p:nvSpPr>
          <p:spPr>
            <a:xfrm>
              <a:off x="4867300" y="1228749"/>
              <a:ext cx="331800" cy="3318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200">
                <a:solidFill>
                  <a:srgbClr val="4285F4"/>
                </a:solidFill>
                <a:latin typeface="Roboto"/>
                <a:ea typeface="Roboto"/>
                <a:cs typeface="Roboto"/>
                <a:sym typeface="Roboto"/>
              </a:endParaRPr>
            </a:p>
          </p:txBody>
        </p:sp>
        <p:sp>
          <p:nvSpPr>
            <p:cNvPr id="1408" name="Google Shape;1408;p100"/>
            <p:cNvSpPr txBox="1"/>
            <p:nvPr/>
          </p:nvSpPr>
          <p:spPr>
            <a:xfrm>
              <a:off x="5613025" y="1228749"/>
              <a:ext cx="2794800" cy="331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a:solidFill>
                    <a:srgbClr val="202124"/>
                  </a:solidFill>
                  <a:latin typeface="Roboto"/>
                  <a:ea typeface="Roboto"/>
                  <a:cs typeface="Roboto"/>
                  <a:sym typeface="Roboto"/>
                </a:rPr>
                <a:t>Funnels</a:t>
              </a:r>
              <a:endParaRPr>
                <a:solidFill>
                  <a:srgbClr val="202124"/>
                </a:solidFill>
                <a:latin typeface="Roboto"/>
                <a:ea typeface="Roboto"/>
                <a:cs typeface="Roboto"/>
                <a:sym typeface="Roboto"/>
              </a:endParaRPr>
            </a:p>
          </p:txBody>
        </p:sp>
      </p:grpSp>
      <p:sp>
        <p:nvSpPr>
          <p:cNvPr id="1409" name="Google Shape;1409;p100"/>
          <p:cNvSpPr/>
          <p:nvPr/>
        </p:nvSpPr>
        <p:spPr>
          <a:xfrm>
            <a:off x="2557712" y="4189048"/>
            <a:ext cx="131458" cy="180741"/>
          </a:xfrm>
          <a:prstGeom prst="rect">
            <a:avLst/>
          </a:prstGeom>
        </p:spPr>
        <p:txBody>
          <a:bodyPr>
            <a:prstTxWarp prst="textPlain"/>
          </a:bodyPr>
          <a:lstStyle/>
          <a:p>
            <a:pPr lvl="0" algn="ctr"/>
            <a:r>
              <a:rPr b="0" i="0">
                <a:ln cap="flat" cmpd="sng" w="9525">
                  <a:solidFill>
                    <a:srgbClr val="00B2A9"/>
                  </a:solidFill>
                  <a:prstDash val="solid"/>
                  <a:round/>
                  <a:headEnd len="sm" w="sm" type="none"/>
                  <a:tailEnd len="sm" w="sm" type="none"/>
                </a:ln>
                <a:solidFill>
                  <a:srgbClr val="00B2A9"/>
                </a:solidFill>
                <a:latin typeface="Roboto"/>
              </a:rPr>
              <a:t>G</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3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What is Motion? </a:t>
            </a:r>
            <a:endParaRPr b="1">
              <a:solidFill>
                <a:srgbClr val="1F3A93"/>
              </a:solidFill>
              <a:latin typeface="Roboto Condensed"/>
              <a:ea typeface="Roboto Condensed"/>
              <a:cs typeface="Roboto Condensed"/>
              <a:sym typeface="Roboto Condensed"/>
            </a:endParaRPr>
          </a:p>
        </p:txBody>
      </p:sp>
      <p:cxnSp>
        <p:nvCxnSpPr>
          <p:cNvPr id="375" name="Google Shape;375;p3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76" name="Google Shape;376;p38"/>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377" name="Google Shape;377;p3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378" name="Google Shape;378;p38"/>
          <p:cNvSpPr txBox="1"/>
          <p:nvPr/>
        </p:nvSpPr>
        <p:spPr>
          <a:xfrm>
            <a:off x="1038250" y="1554200"/>
            <a:ext cx="54519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highlight>
                  <a:srgbClr val="91D5AC"/>
                </a:highlight>
              </a:rPr>
              <a:t>MOTION</a:t>
            </a:r>
            <a:r>
              <a:rPr lang="en" sz="2200">
                <a:solidFill>
                  <a:srgbClr val="1F3A93"/>
                </a:solidFill>
              </a:rPr>
              <a:t> is the change of </a:t>
            </a:r>
            <a:r>
              <a:rPr lang="en" sz="2200">
                <a:solidFill>
                  <a:srgbClr val="1F3A93"/>
                </a:solidFill>
              </a:rPr>
              <a:t>position. Motion is everywhere you look - the earth revolving around the sun, closing a door, running or walking, air coming in and out of our lungs is all motion. </a:t>
            </a:r>
            <a:endParaRPr sz="2200"/>
          </a:p>
        </p:txBody>
      </p:sp>
      <p:grpSp>
        <p:nvGrpSpPr>
          <p:cNvPr id="379" name="Google Shape;379;p38"/>
          <p:cNvGrpSpPr/>
          <p:nvPr/>
        </p:nvGrpSpPr>
        <p:grpSpPr>
          <a:xfrm>
            <a:off x="-43" y="4701959"/>
            <a:ext cx="7076787" cy="441427"/>
            <a:chOff x="5013800" y="2994849"/>
            <a:chExt cx="3673200" cy="457200"/>
          </a:xfrm>
        </p:grpSpPr>
        <p:sp>
          <p:nvSpPr>
            <p:cNvPr id="380" name="Google Shape;380;p38"/>
            <p:cNvSpPr/>
            <p:nvPr/>
          </p:nvSpPr>
          <p:spPr>
            <a:xfrm rot="-5400000">
              <a:off x="6621800" y="13868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8"/>
            <p:cNvSpPr txBox="1"/>
            <p:nvPr/>
          </p:nvSpPr>
          <p:spPr>
            <a:xfrm>
              <a:off x="5109950" y="3057558"/>
              <a:ext cx="3316800" cy="331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600">
                  <a:solidFill>
                    <a:srgbClr val="1F3A93"/>
                  </a:solidFill>
                  <a:latin typeface="Roboto"/>
                  <a:ea typeface="Roboto"/>
                  <a:cs typeface="Roboto"/>
                  <a:sym typeface="Roboto"/>
                </a:rPr>
                <a:t>DID YOU KNOW: </a:t>
              </a:r>
              <a:r>
                <a:rPr lang="en" sz="1600">
                  <a:solidFill>
                    <a:srgbClr val="1F3A93"/>
                  </a:solidFill>
                  <a:latin typeface="Roboto"/>
                  <a:ea typeface="Roboto"/>
                  <a:cs typeface="Roboto"/>
                  <a:sym typeface="Roboto"/>
                </a:rPr>
                <a:t>Any time your position changes, </a:t>
              </a:r>
              <a:r>
                <a:rPr lang="en" sz="1600">
                  <a:solidFill>
                    <a:srgbClr val="1F3A93"/>
                  </a:solidFill>
                  <a:highlight>
                    <a:srgbClr val="91D5AC"/>
                  </a:highlight>
                  <a:latin typeface="Roboto"/>
                  <a:ea typeface="Roboto"/>
                  <a:cs typeface="Roboto"/>
                  <a:sym typeface="Roboto"/>
                </a:rPr>
                <a:t>YOU</a:t>
              </a:r>
              <a:r>
                <a:rPr lang="en" sz="1600">
                  <a:solidFill>
                    <a:srgbClr val="1F3A93"/>
                  </a:solidFill>
                  <a:latin typeface="Roboto"/>
                  <a:ea typeface="Roboto"/>
                  <a:cs typeface="Roboto"/>
                  <a:sym typeface="Roboto"/>
                </a:rPr>
                <a:t> are in motion. </a:t>
              </a:r>
              <a:endParaRPr b="1" sz="1600">
                <a:solidFill>
                  <a:srgbClr val="1F3A93"/>
                </a:solidFill>
                <a:latin typeface="Roboto"/>
                <a:ea typeface="Roboto"/>
                <a:cs typeface="Roboto"/>
                <a:sym typeface="Roboto"/>
              </a:endParaRPr>
            </a:p>
          </p:txBody>
        </p:sp>
      </p:grpSp>
      <p:pic>
        <p:nvPicPr>
          <p:cNvPr id="382" name="Google Shape;382;p38"/>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id="383" name="Google Shape;383;p38"/>
          <p:cNvPicPr preferRelativeResize="0"/>
          <p:nvPr/>
        </p:nvPicPr>
        <p:blipFill rotWithShape="1">
          <a:blip r:embed="rId6">
            <a:alphaModFix/>
          </a:blip>
          <a:srcRect b="15776" l="6817" r="7109" t="14386"/>
          <a:stretch/>
        </p:blipFill>
        <p:spPr>
          <a:xfrm>
            <a:off x="4821275" y="3174500"/>
            <a:ext cx="1750299" cy="14200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3" name="Shape 1413"/>
        <p:cNvGrpSpPr/>
        <p:nvPr/>
      </p:nvGrpSpPr>
      <p:grpSpPr>
        <a:xfrm>
          <a:off x="0" y="0"/>
          <a:ext cx="0" cy="0"/>
          <a:chOff x="0" y="0"/>
          <a:chExt cx="0" cy="0"/>
        </a:xfrm>
      </p:grpSpPr>
      <p:sp>
        <p:nvSpPr>
          <p:cNvPr id="1414" name="Google Shape;1414;p10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Roller Coasters - Examples</a:t>
            </a:r>
            <a:endParaRPr b="1">
              <a:solidFill>
                <a:srgbClr val="1F3A93"/>
              </a:solidFill>
              <a:latin typeface="Roboto Condensed"/>
              <a:ea typeface="Roboto Condensed"/>
              <a:cs typeface="Roboto Condensed"/>
              <a:sym typeface="Roboto Condensed"/>
            </a:endParaRPr>
          </a:p>
        </p:txBody>
      </p:sp>
      <p:cxnSp>
        <p:nvCxnSpPr>
          <p:cNvPr id="1415" name="Google Shape;1415;p10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416" name="Google Shape;1416;p101"/>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417" name="Google Shape;1417;p10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418" name="Google Shape;1418;p101"/>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descr="Paper roller coasters. High school project." id="1419" name="Google Shape;1419;p101" title="Paper Roller Coasters Fall 2017 3rd period">
            <a:hlinkClick r:id="rId6"/>
          </p:cNvPr>
          <p:cNvPicPr preferRelativeResize="0"/>
          <p:nvPr/>
        </p:nvPicPr>
        <p:blipFill>
          <a:blip r:embed="rId7">
            <a:alphaModFix/>
          </a:blip>
          <a:stretch>
            <a:fillRect/>
          </a:stretch>
        </p:blipFill>
        <p:spPr>
          <a:xfrm>
            <a:off x="54450" y="1779100"/>
            <a:ext cx="3672950" cy="2754719"/>
          </a:xfrm>
          <a:prstGeom prst="rect">
            <a:avLst/>
          </a:prstGeom>
          <a:noFill/>
          <a:ln>
            <a:noFill/>
          </a:ln>
        </p:spPr>
      </p:pic>
      <p:sp>
        <p:nvSpPr>
          <p:cNvPr id="1420" name="Google Shape;1420;p101"/>
          <p:cNvSpPr txBox="1"/>
          <p:nvPr/>
        </p:nvSpPr>
        <p:spPr>
          <a:xfrm>
            <a:off x="185215" y="1173038"/>
            <a:ext cx="609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1F3A93"/>
                </a:solidFill>
              </a:rPr>
              <a:t>Watch these videos:</a:t>
            </a:r>
            <a:endParaRPr sz="1800"/>
          </a:p>
        </p:txBody>
      </p:sp>
      <p:pic>
        <p:nvPicPr>
          <p:cNvPr descr="Update: on December 20, 2013, the World's Greatest Paper Roller Coaster met its end.  See the wanton destruction here: http://www.youtube.com/watch?v=bRGGxeG8A5w&#10;&#10;Templates are available at www.PaperRollerCoasters.com.  I included just about every feature that I could think of when I designed this roller coaster.  It has a switch, three funnels, a half pipe, track hidden inside the structural beams and columns, a jump, many spirals and loops, switchbacks, hill and valley sequences, and stairs.  It's 16'4&quot; (4.97 meters) tall, yet its base is only 13&quot; (33 cm) by 12.5&quot; (31 cm).  It's free standing, so it does not lean against anything for support.  It weighs 2 pounds and 10 ounces (1190 grams).  Besides the cardboard base, it is made of only stiff paper and tape.  Every marble takes between 90 and 115 seconds to reach the end." id="1421" name="Google Shape;1421;p101" title="World's Greatest Paper Roller Coaster">
            <a:hlinkClick r:id="rId8"/>
          </p:cNvPr>
          <p:cNvPicPr preferRelativeResize="0"/>
          <p:nvPr/>
        </p:nvPicPr>
        <p:blipFill>
          <a:blip r:embed="rId9">
            <a:alphaModFix/>
          </a:blip>
          <a:stretch>
            <a:fillRect/>
          </a:stretch>
        </p:blipFill>
        <p:spPr>
          <a:xfrm>
            <a:off x="3801775" y="1779095"/>
            <a:ext cx="3672950" cy="27547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9"/>
                                        </p:tgtEl>
                                        <p:attrNameLst>
                                          <p:attrName>style.visibility</p:attrName>
                                        </p:attrNameLst>
                                      </p:cBhvr>
                                      <p:to>
                                        <p:strVal val="visible"/>
                                      </p:to>
                                    </p:set>
                                    <p:animEffect filter="fade" transition="in">
                                      <p:cBhvr>
                                        <p:cTn dur="1000"/>
                                        <p:tgtEl>
                                          <p:spTgt spid="14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1"/>
                                        </p:tgtEl>
                                        <p:attrNameLst>
                                          <p:attrName>style.visibility</p:attrName>
                                        </p:attrNameLst>
                                      </p:cBhvr>
                                      <p:to>
                                        <p:strVal val="visible"/>
                                      </p:to>
                                    </p:set>
                                    <p:animEffect filter="fade" transition="in">
                                      <p:cBhvr>
                                        <p:cTn dur="1000"/>
                                        <p:tgtEl>
                                          <p:spTgt spid="14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sp>
        <p:nvSpPr>
          <p:cNvPr id="1426" name="Google Shape;1426;p10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1427" name="Google Shape;1427;p10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428" name="Google Shape;1428;p102"/>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429" name="Google Shape;1429;p10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430" name="Google Shape;1430;p102"/>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PLAN</a:t>
            </a:r>
            <a:endParaRPr b="1" sz="3000">
              <a:solidFill>
                <a:srgbClr val="00B2A9"/>
              </a:solidFill>
              <a:latin typeface="Roboto"/>
              <a:ea typeface="Roboto"/>
              <a:cs typeface="Roboto"/>
              <a:sym typeface="Roboto"/>
            </a:endParaRPr>
          </a:p>
        </p:txBody>
      </p:sp>
      <p:graphicFrame>
        <p:nvGraphicFramePr>
          <p:cNvPr id="1431" name="Google Shape;1431;p102"/>
          <p:cNvGraphicFramePr/>
          <p:nvPr/>
        </p:nvGraphicFramePr>
        <p:xfrm>
          <a:off x="803513" y="2411150"/>
          <a:ext cx="3000000" cy="3000000"/>
        </p:xfrm>
        <a:graphic>
          <a:graphicData uri="http://schemas.openxmlformats.org/drawingml/2006/table">
            <a:tbl>
              <a:tblPr>
                <a:noFill/>
                <a:tableStyleId>{89939F84-831B-47A0-AC2A-3BF098DB92F1}</a:tableStyleId>
              </a:tblPr>
              <a:tblGrid>
                <a:gridCol w="6663525"/>
              </a:tblGrid>
              <a:tr h="1312300">
                <a:tc>
                  <a:txBody>
                    <a:bodyPr/>
                    <a:lstStyle/>
                    <a:p>
                      <a:pPr indent="0" lvl="0" marL="0" rtl="0" algn="ctr">
                        <a:spcBef>
                          <a:spcPts val="0"/>
                        </a:spcBef>
                        <a:spcAft>
                          <a:spcPts val="0"/>
                        </a:spcAft>
                        <a:buNone/>
                      </a:pPr>
                      <a:r>
                        <a:rPr lang="en" sz="2000">
                          <a:solidFill>
                            <a:srgbClr val="1F3A93"/>
                          </a:solidFill>
                          <a:latin typeface="Roboto"/>
                          <a:ea typeface="Roboto"/>
                          <a:cs typeface="Roboto"/>
                          <a:sym typeface="Roboto"/>
                        </a:rPr>
                        <a:t>Complete a drawing of your plan for your roller coaster! </a:t>
                      </a:r>
                      <a:endParaRPr sz="20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1432" name="Google Shape;1432;p102"/>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6" name="Shape 1436"/>
        <p:cNvGrpSpPr/>
        <p:nvPr/>
      </p:nvGrpSpPr>
      <p:grpSpPr>
        <a:xfrm>
          <a:off x="0" y="0"/>
          <a:ext cx="0" cy="0"/>
          <a:chOff x="0" y="0"/>
          <a:chExt cx="0" cy="0"/>
        </a:xfrm>
      </p:grpSpPr>
      <p:sp>
        <p:nvSpPr>
          <p:cNvPr id="1437" name="Google Shape;1437;p10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1438" name="Google Shape;1438;p10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439" name="Google Shape;1439;p103"/>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aphicFrame>
        <p:nvGraphicFramePr>
          <p:cNvPr id="1440" name="Google Shape;1440;p103"/>
          <p:cNvGraphicFramePr/>
          <p:nvPr/>
        </p:nvGraphicFramePr>
        <p:xfrm>
          <a:off x="803513" y="2411150"/>
          <a:ext cx="3000000" cy="3000000"/>
        </p:xfrm>
        <a:graphic>
          <a:graphicData uri="http://schemas.openxmlformats.org/drawingml/2006/table">
            <a:tbl>
              <a:tblPr>
                <a:noFill/>
                <a:tableStyleId>{89939F84-831B-47A0-AC2A-3BF098DB92F1}</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Submit your plan for the roller coaster design</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441" name="Google Shape;1441;p103"/>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Submission</a:t>
            </a:r>
            <a:endParaRPr b="1">
              <a:solidFill>
                <a:srgbClr val="1F3A93"/>
              </a:solidFill>
              <a:latin typeface="Roboto"/>
              <a:ea typeface="Roboto"/>
              <a:cs typeface="Roboto"/>
              <a:sym typeface="Roboto"/>
            </a:endParaRPr>
          </a:p>
        </p:txBody>
      </p:sp>
      <p:pic>
        <p:nvPicPr>
          <p:cNvPr id="1442" name="Google Shape;1442;p103"/>
          <p:cNvPicPr preferRelativeResize="0"/>
          <p:nvPr/>
        </p:nvPicPr>
        <p:blipFill rotWithShape="1">
          <a:blip r:embed="rId4">
            <a:alphaModFix/>
          </a:blip>
          <a:srcRect b="43479" l="18085" r="19398" t="19440"/>
          <a:stretch/>
        </p:blipFill>
        <p:spPr>
          <a:xfrm>
            <a:off x="7474725" y="3857207"/>
            <a:ext cx="1669275" cy="990045"/>
          </a:xfrm>
          <a:prstGeom prst="rect">
            <a:avLst/>
          </a:prstGeom>
          <a:noFill/>
          <a:ln>
            <a:noFill/>
          </a:ln>
        </p:spPr>
      </p:pic>
      <p:sp>
        <p:nvSpPr>
          <p:cNvPr id="1443" name="Google Shape;1443;p103"/>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1447" name="Shape 1447"/>
        <p:cNvGrpSpPr/>
        <p:nvPr/>
      </p:nvGrpSpPr>
      <p:grpSpPr>
        <a:xfrm>
          <a:off x="0" y="0"/>
          <a:ext cx="0" cy="0"/>
          <a:chOff x="0" y="0"/>
          <a:chExt cx="0" cy="0"/>
        </a:xfrm>
      </p:grpSpPr>
      <p:pic>
        <p:nvPicPr>
          <p:cNvPr id="1448" name="Google Shape;1448;p104"/>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1449" name="Google Shape;1449;p104"/>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Days 6+</a:t>
            </a:r>
            <a:endParaRPr b="1" sz="4800">
              <a:solidFill>
                <a:schemeClr val="lt1"/>
              </a:solidFill>
              <a:latin typeface="Roboto Condensed"/>
              <a:ea typeface="Roboto Condensed"/>
              <a:cs typeface="Roboto Condensed"/>
              <a:sym typeface="Roboto Condensed"/>
            </a:endParaRPr>
          </a:p>
        </p:txBody>
      </p:sp>
      <p:sp>
        <p:nvSpPr>
          <p:cNvPr id="1450" name="Google Shape;1450;p104"/>
          <p:cNvSpPr txBox="1"/>
          <p:nvPr>
            <p:ph idx="1" type="subTitle"/>
          </p:nvPr>
        </p:nvSpPr>
        <p:spPr>
          <a:xfrm>
            <a:off x="597375" y="3358021"/>
            <a:ext cx="40251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ROLLER COASTERS</a:t>
            </a:r>
            <a:endParaRPr sz="2600">
              <a:solidFill>
                <a:schemeClr val="lt1"/>
              </a:solidFill>
              <a:latin typeface="Raleway Medium"/>
              <a:ea typeface="Raleway Medium"/>
              <a:cs typeface="Raleway Medium"/>
              <a:sym typeface="Raleway Medium"/>
            </a:endParaRPr>
          </a:p>
        </p:txBody>
      </p:sp>
      <p:cxnSp>
        <p:nvCxnSpPr>
          <p:cNvPr id="1451" name="Google Shape;1451;p104"/>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452" name="Google Shape;1452;p104"/>
          <p:cNvPicPr preferRelativeResize="0"/>
          <p:nvPr/>
        </p:nvPicPr>
        <p:blipFill>
          <a:blip r:embed="rId4">
            <a:alphaModFix/>
          </a:blip>
          <a:stretch>
            <a:fillRect/>
          </a:stretch>
        </p:blipFill>
        <p:spPr>
          <a:xfrm>
            <a:off x="690719" y="1064375"/>
            <a:ext cx="1947275" cy="581013"/>
          </a:xfrm>
          <a:prstGeom prst="rect">
            <a:avLst/>
          </a:prstGeom>
          <a:noFill/>
          <a:ln>
            <a:noFill/>
          </a:ln>
        </p:spPr>
      </p:pic>
      <p:pic>
        <p:nvPicPr>
          <p:cNvPr id="1453" name="Google Shape;1453;p104"/>
          <p:cNvPicPr preferRelativeResize="0"/>
          <p:nvPr/>
        </p:nvPicPr>
        <p:blipFill rotWithShape="1">
          <a:blip r:embed="rId5">
            <a:alphaModFix/>
          </a:blip>
          <a:srcRect b="0" l="0" r="0" t="0"/>
          <a:stretch/>
        </p:blipFill>
        <p:spPr>
          <a:xfrm>
            <a:off x="5700088" y="1092488"/>
            <a:ext cx="2958515" cy="295851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7" name="Shape 1457"/>
        <p:cNvGrpSpPr/>
        <p:nvPr/>
      </p:nvGrpSpPr>
      <p:grpSpPr>
        <a:xfrm>
          <a:off x="0" y="0"/>
          <a:ext cx="0" cy="0"/>
          <a:chOff x="0" y="0"/>
          <a:chExt cx="0" cy="0"/>
        </a:xfrm>
      </p:grpSpPr>
      <p:sp>
        <p:nvSpPr>
          <p:cNvPr id="1458" name="Google Shape;1458;p10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1459" name="Google Shape;1459;p10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460" name="Google Shape;1460;p105"/>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461" name="Google Shape;1461;p10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462" name="Google Shape;1462;p105"/>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Plan</a:t>
            </a:r>
            <a:r>
              <a:rPr b="1" lang="en" sz="2400">
                <a:solidFill>
                  <a:srgbClr val="00B2A9"/>
                </a:solidFill>
                <a:latin typeface="Roboto"/>
                <a:ea typeface="Roboto"/>
                <a:cs typeface="Roboto"/>
                <a:sym typeface="Roboto"/>
              </a:rPr>
              <a:t>:</a:t>
            </a:r>
            <a:endParaRPr b="1" sz="3000">
              <a:solidFill>
                <a:srgbClr val="00B2A9"/>
              </a:solidFill>
              <a:latin typeface="Roboto"/>
              <a:ea typeface="Roboto"/>
              <a:cs typeface="Roboto"/>
              <a:sym typeface="Roboto"/>
            </a:endParaRPr>
          </a:p>
        </p:txBody>
      </p:sp>
      <p:graphicFrame>
        <p:nvGraphicFramePr>
          <p:cNvPr id="1463" name="Google Shape;1463;p105"/>
          <p:cNvGraphicFramePr/>
          <p:nvPr/>
        </p:nvGraphicFramePr>
        <p:xfrm>
          <a:off x="803513" y="2411150"/>
          <a:ext cx="3000000" cy="3000000"/>
        </p:xfrm>
        <a:graphic>
          <a:graphicData uri="http://schemas.openxmlformats.org/drawingml/2006/table">
            <a:tbl>
              <a:tblPr>
                <a:noFill/>
                <a:tableStyleId>{89939F84-831B-47A0-AC2A-3BF098DB92F1}</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Improve your roller coaster design</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1464" name="Google Shape;1464;p105"/>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sp>
        <p:nvSpPr>
          <p:cNvPr id="1469" name="Google Shape;1469;p10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1470" name="Google Shape;1470;p10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471" name="Google Shape;1471;p106"/>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472" name="Google Shape;1472;p10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473" name="Google Shape;1473;p106"/>
          <p:cNvSpPr txBox="1"/>
          <p:nvPr>
            <p:ph idx="1" type="body"/>
          </p:nvPr>
        </p:nvSpPr>
        <p:spPr>
          <a:xfrm>
            <a:off x="287925" y="1163500"/>
            <a:ext cx="8520600" cy="3606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Apply the knowledge gained to build a roller coaster</a:t>
            </a:r>
            <a:endParaRPr b="1" sz="22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pic>
        <p:nvPicPr>
          <p:cNvPr id="1474" name="Google Shape;1474;p106"/>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8" name="Shape 1478"/>
        <p:cNvGrpSpPr/>
        <p:nvPr/>
      </p:nvGrpSpPr>
      <p:grpSpPr>
        <a:xfrm>
          <a:off x="0" y="0"/>
          <a:ext cx="0" cy="0"/>
          <a:chOff x="0" y="0"/>
          <a:chExt cx="0" cy="0"/>
        </a:xfrm>
      </p:grpSpPr>
      <p:sp>
        <p:nvSpPr>
          <p:cNvPr id="1479" name="Google Shape;1479;p10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1480" name="Google Shape;1480;p107"/>
          <p:cNvSpPr txBox="1"/>
          <p:nvPr>
            <p:ph idx="1" type="body"/>
          </p:nvPr>
        </p:nvSpPr>
        <p:spPr>
          <a:xfrm>
            <a:off x="311700" y="1414750"/>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Introduction of Contest</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Build a Roller Coaster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1481" name="Google Shape;1481;p10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482" name="Google Shape;1482;p107"/>
          <p:cNvPicPr preferRelativeResize="0"/>
          <p:nvPr/>
        </p:nvPicPr>
        <p:blipFill>
          <a:blip r:embed="rId3">
            <a:alphaModFix amt="20000"/>
          </a:blip>
          <a:stretch>
            <a:fillRect/>
          </a:stretch>
        </p:blipFill>
        <p:spPr>
          <a:xfrm rot="1062854">
            <a:off x="6220328" y="-543551"/>
            <a:ext cx="2915397" cy="2915397"/>
          </a:xfrm>
          <a:prstGeom prst="rect">
            <a:avLst/>
          </a:prstGeom>
          <a:noFill/>
          <a:ln>
            <a:noFill/>
          </a:ln>
        </p:spPr>
      </p:pic>
      <p:pic>
        <p:nvPicPr>
          <p:cNvPr id="1483" name="Google Shape;1483;p10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484" name="Google Shape;1484;p107"/>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8" name="Shape 1488"/>
        <p:cNvGrpSpPr/>
        <p:nvPr/>
      </p:nvGrpSpPr>
      <p:grpSpPr>
        <a:xfrm>
          <a:off x="0" y="0"/>
          <a:ext cx="0" cy="0"/>
          <a:chOff x="0" y="0"/>
          <a:chExt cx="0" cy="0"/>
        </a:xfrm>
      </p:grpSpPr>
      <p:sp>
        <p:nvSpPr>
          <p:cNvPr id="1489" name="Google Shape;1489;p10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Let’s get started...</a:t>
            </a:r>
            <a:endParaRPr b="1">
              <a:solidFill>
                <a:srgbClr val="1F3A93"/>
              </a:solidFill>
              <a:latin typeface="Roboto Condensed"/>
              <a:ea typeface="Roboto Condensed"/>
              <a:cs typeface="Roboto Condensed"/>
              <a:sym typeface="Roboto Condensed"/>
            </a:endParaRPr>
          </a:p>
        </p:txBody>
      </p:sp>
      <p:cxnSp>
        <p:nvCxnSpPr>
          <p:cNvPr id="1490" name="Google Shape;1490;p10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491" name="Google Shape;1491;p108"/>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492" name="Google Shape;1492;p10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493" name="Google Shape;1493;p108"/>
          <p:cNvSpPr txBox="1"/>
          <p:nvPr>
            <p:ph idx="1" type="body"/>
          </p:nvPr>
        </p:nvSpPr>
        <p:spPr>
          <a:xfrm>
            <a:off x="477400" y="1133850"/>
            <a:ext cx="49320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So far, you have learned about...</a:t>
            </a:r>
            <a:endParaRPr b="1" sz="2400">
              <a:solidFill>
                <a:srgbClr val="00B2A9"/>
              </a:solidFill>
              <a:latin typeface="Roboto"/>
              <a:ea typeface="Roboto"/>
              <a:cs typeface="Roboto"/>
              <a:sym typeface="Roboto"/>
            </a:endParaRPr>
          </a:p>
        </p:txBody>
      </p:sp>
      <p:sp>
        <p:nvSpPr>
          <p:cNvPr id="1494" name="Google Shape;1494;p108"/>
          <p:cNvSpPr/>
          <p:nvPr/>
        </p:nvSpPr>
        <p:spPr>
          <a:xfrm>
            <a:off x="2684308" y="2219723"/>
            <a:ext cx="2295000" cy="2379600"/>
          </a:xfrm>
          <a:prstGeom prst="ellipse">
            <a:avLst/>
          </a:prstGeom>
          <a:noFill/>
          <a:ln cap="flat" cmpd="sng" w="19050">
            <a:solidFill>
              <a:srgbClr val="93B3D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95" name="Google Shape;1495;p108"/>
          <p:cNvGrpSpPr/>
          <p:nvPr/>
        </p:nvGrpSpPr>
        <p:grpSpPr>
          <a:xfrm rot="5400000">
            <a:off x="5104813" y="2345592"/>
            <a:ext cx="34202" cy="758143"/>
            <a:chOff x="4783775" y="1199950"/>
            <a:chExt cx="33650" cy="773300"/>
          </a:xfrm>
        </p:grpSpPr>
        <p:sp>
          <p:nvSpPr>
            <p:cNvPr id="1496" name="Google Shape;1496;p108"/>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108"/>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108"/>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108"/>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108"/>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108"/>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2" name="Google Shape;1502;p108"/>
          <p:cNvGrpSpPr/>
          <p:nvPr/>
        </p:nvGrpSpPr>
        <p:grpSpPr>
          <a:xfrm rot="5400000">
            <a:off x="5104813" y="3714507"/>
            <a:ext cx="34202" cy="758143"/>
            <a:chOff x="4783775" y="1199950"/>
            <a:chExt cx="33650" cy="773300"/>
          </a:xfrm>
        </p:grpSpPr>
        <p:sp>
          <p:nvSpPr>
            <p:cNvPr id="1503" name="Google Shape;1503;p108"/>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108"/>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108"/>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108"/>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108"/>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108"/>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9" name="Google Shape;1509;p108"/>
          <p:cNvGrpSpPr/>
          <p:nvPr/>
        </p:nvGrpSpPr>
        <p:grpSpPr>
          <a:xfrm rot="5400000">
            <a:off x="2524340" y="2345592"/>
            <a:ext cx="34202" cy="758143"/>
            <a:chOff x="4783775" y="1199950"/>
            <a:chExt cx="33650" cy="773300"/>
          </a:xfrm>
        </p:grpSpPr>
        <p:sp>
          <p:nvSpPr>
            <p:cNvPr id="1510" name="Google Shape;1510;p108"/>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108"/>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108"/>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108"/>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108"/>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108"/>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6" name="Google Shape;1516;p108"/>
          <p:cNvGrpSpPr/>
          <p:nvPr/>
        </p:nvGrpSpPr>
        <p:grpSpPr>
          <a:xfrm rot="5400000">
            <a:off x="2524340" y="3714507"/>
            <a:ext cx="34202" cy="758143"/>
            <a:chOff x="4783775" y="1199950"/>
            <a:chExt cx="33650" cy="773300"/>
          </a:xfrm>
        </p:grpSpPr>
        <p:sp>
          <p:nvSpPr>
            <p:cNvPr id="1517" name="Google Shape;1517;p108"/>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108"/>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108"/>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108"/>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108"/>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108"/>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23" name="Google Shape;1523;p108"/>
          <p:cNvSpPr/>
          <p:nvPr/>
        </p:nvSpPr>
        <p:spPr>
          <a:xfrm>
            <a:off x="4641304" y="2608939"/>
            <a:ext cx="224100" cy="2325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108"/>
          <p:cNvSpPr/>
          <p:nvPr/>
        </p:nvSpPr>
        <p:spPr>
          <a:xfrm>
            <a:off x="4641304" y="3977855"/>
            <a:ext cx="224100" cy="232500"/>
          </a:xfrm>
          <a:prstGeom prst="ellipse">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108"/>
          <p:cNvSpPr/>
          <p:nvPr/>
        </p:nvSpPr>
        <p:spPr>
          <a:xfrm>
            <a:off x="2798018" y="2608939"/>
            <a:ext cx="224100" cy="232500"/>
          </a:xfrm>
          <a:prstGeom prst="ellipse">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108"/>
          <p:cNvSpPr/>
          <p:nvPr/>
        </p:nvSpPr>
        <p:spPr>
          <a:xfrm>
            <a:off x="2798018" y="3977855"/>
            <a:ext cx="224100" cy="232500"/>
          </a:xfrm>
          <a:prstGeom prst="ellipse">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108"/>
          <p:cNvSpPr/>
          <p:nvPr/>
        </p:nvSpPr>
        <p:spPr>
          <a:xfrm>
            <a:off x="5596488" y="2431764"/>
            <a:ext cx="1486800" cy="586800"/>
          </a:xfrm>
          <a:prstGeom prst="round2DiagRect">
            <a:avLst>
              <a:gd fmla="val 0" name="adj1"/>
              <a:gd fmla="val 33550" name="adj2"/>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108"/>
          <p:cNvSpPr txBox="1"/>
          <p:nvPr/>
        </p:nvSpPr>
        <p:spPr>
          <a:xfrm>
            <a:off x="5637958" y="2474762"/>
            <a:ext cx="1404300" cy="500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chemeClr val="lt2"/>
                </a:solidFill>
                <a:latin typeface="Roboto"/>
                <a:ea typeface="Roboto"/>
                <a:cs typeface="Roboto"/>
                <a:sym typeface="Roboto"/>
              </a:rPr>
              <a:t>Speed</a:t>
            </a:r>
            <a:endParaRPr b="1" sz="2000">
              <a:solidFill>
                <a:schemeClr val="lt2"/>
              </a:solidFill>
              <a:latin typeface="Roboto"/>
              <a:ea typeface="Roboto"/>
              <a:cs typeface="Roboto"/>
              <a:sym typeface="Roboto"/>
            </a:endParaRPr>
          </a:p>
        </p:txBody>
      </p:sp>
      <p:sp>
        <p:nvSpPr>
          <p:cNvPr id="1529" name="Google Shape;1529;p108"/>
          <p:cNvSpPr/>
          <p:nvPr/>
        </p:nvSpPr>
        <p:spPr>
          <a:xfrm>
            <a:off x="5596488" y="3797681"/>
            <a:ext cx="1486800" cy="586800"/>
          </a:xfrm>
          <a:prstGeom prst="round2DiagRect">
            <a:avLst>
              <a:gd fmla="val 0" name="adj1"/>
              <a:gd fmla="val 33550" name="adj2"/>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108"/>
          <p:cNvSpPr txBox="1"/>
          <p:nvPr/>
        </p:nvSpPr>
        <p:spPr>
          <a:xfrm>
            <a:off x="5637958" y="3840679"/>
            <a:ext cx="1404300" cy="500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chemeClr val="lt2"/>
                </a:solidFill>
                <a:latin typeface="Roboto"/>
                <a:ea typeface="Roboto"/>
                <a:cs typeface="Roboto"/>
                <a:sym typeface="Roboto"/>
              </a:rPr>
              <a:t>Friction</a:t>
            </a:r>
            <a:endParaRPr b="1" sz="2000">
              <a:solidFill>
                <a:schemeClr val="lt2"/>
              </a:solidFill>
              <a:latin typeface="Roboto"/>
              <a:ea typeface="Roboto"/>
              <a:cs typeface="Roboto"/>
              <a:sym typeface="Roboto"/>
            </a:endParaRPr>
          </a:p>
        </p:txBody>
      </p:sp>
      <p:sp>
        <p:nvSpPr>
          <p:cNvPr id="1531" name="Google Shape;1531;p108"/>
          <p:cNvSpPr/>
          <p:nvPr/>
        </p:nvSpPr>
        <p:spPr>
          <a:xfrm>
            <a:off x="579950" y="2431764"/>
            <a:ext cx="1486800" cy="586800"/>
          </a:xfrm>
          <a:prstGeom prst="round2DiagRect">
            <a:avLst>
              <a:gd fmla="val 0" name="adj1"/>
              <a:gd fmla="val 33550" name="adj2"/>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108"/>
          <p:cNvSpPr txBox="1"/>
          <p:nvPr/>
        </p:nvSpPr>
        <p:spPr>
          <a:xfrm>
            <a:off x="621420" y="2474762"/>
            <a:ext cx="1404300" cy="500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chemeClr val="lt2"/>
                </a:solidFill>
                <a:latin typeface="Roboto"/>
                <a:ea typeface="Roboto"/>
                <a:cs typeface="Roboto"/>
                <a:sym typeface="Roboto"/>
              </a:rPr>
              <a:t>Motion</a:t>
            </a:r>
            <a:endParaRPr b="1" sz="2000">
              <a:solidFill>
                <a:schemeClr val="lt2"/>
              </a:solidFill>
              <a:latin typeface="Roboto"/>
              <a:ea typeface="Roboto"/>
              <a:cs typeface="Roboto"/>
              <a:sym typeface="Roboto"/>
            </a:endParaRPr>
          </a:p>
        </p:txBody>
      </p:sp>
      <p:sp>
        <p:nvSpPr>
          <p:cNvPr id="1533" name="Google Shape;1533;p108"/>
          <p:cNvSpPr/>
          <p:nvPr/>
        </p:nvSpPr>
        <p:spPr>
          <a:xfrm>
            <a:off x="579950" y="3797681"/>
            <a:ext cx="1486800" cy="586800"/>
          </a:xfrm>
          <a:prstGeom prst="round2DiagRect">
            <a:avLst>
              <a:gd fmla="val 0" name="adj1"/>
              <a:gd fmla="val 33550" name="adj2"/>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108"/>
          <p:cNvSpPr txBox="1"/>
          <p:nvPr/>
        </p:nvSpPr>
        <p:spPr>
          <a:xfrm>
            <a:off x="621420" y="3840679"/>
            <a:ext cx="1404300" cy="500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chemeClr val="lt2"/>
                </a:solidFill>
                <a:latin typeface="Roboto"/>
                <a:ea typeface="Roboto"/>
                <a:cs typeface="Roboto"/>
                <a:sym typeface="Roboto"/>
              </a:rPr>
              <a:t>Forces</a:t>
            </a:r>
            <a:endParaRPr b="1" sz="2000">
              <a:solidFill>
                <a:schemeClr val="lt2"/>
              </a:solidFill>
              <a:latin typeface="Roboto"/>
              <a:ea typeface="Roboto"/>
              <a:cs typeface="Roboto"/>
              <a:sym typeface="Roboto"/>
            </a:endParaRPr>
          </a:p>
        </p:txBody>
      </p:sp>
      <p:pic>
        <p:nvPicPr>
          <p:cNvPr id="1535" name="Google Shape;1535;p108"/>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9" name="Shape 1539"/>
        <p:cNvGrpSpPr/>
        <p:nvPr/>
      </p:nvGrpSpPr>
      <p:grpSpPr>
        <a:xfrm>
          <a:off x="0" y="0"/>
          <a:ext cx="0" cy="0"/>
          <a:chOff x="0" y="0"/>
          <a:chExt cx="0" cy="0"/>
        </a:xfrm>
      </p:grpSpPr>
      <p:sp>
        <p:nvSpPr>
          <p:cNvPr id="1540" name="Google Shape;1540;p10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Build</a:t>
            </a:r>
            <a:endParaRPr b="1">
              <a:solidFill>
                <a:srgbClr val="1F3A93"/>
              </a:solidFill>
              <a:latin typeface="Roboto Condensed"/>
              <a:ea typeface="Roboto Condensed"/>
              <a:cs typeface="Roboto Condensed"/>
              <a:sym typeface="Roboto Condensed"/>
            </a:endParaRPr>
          </a:p>
        </p:txBody>
      </p:sp>
      <p:cxnSp>
        <p:nvCxnSpPr>
          <p:cNvPr id="1541" name="Google Shape;1541;p10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542" name="Google Shape;1542;p109"/>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543" name="Google Shape;1543;p10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544" name="Google Shape;1544;p109"/>
          <p:cNvSpPr txBox="1"/>
          <p:nvPr>
            <p:ph idx="1" type="body"/>
          </p:nvPr>
        </p:nvSpPr>
        <p:spPr>
          <a:xfrm>
            <a:off x="477400" y="1133850"/>
            <a:ext cx="5604000" cy="1246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600">
                <a:solidFill>
                  <a:srgbClr val="00B2A9"/>
                </a:solidFill>
                <a:latin typeface="Roboto"/>
                <a:ea typeface="Roboto"/>
                <a:cs typeface="Roboto"/>
                <a:sym typeface="Roboto"/>
              </a:rPr>
              <a:t>The local </a:t>
            </a:r>
            <a:r>
              <a:rPr b="1" lang="en" sz="1600">
                <a:solidFill>
                  <a:srgbClr val="00B2A9"/>
                </a:solidFill>
                <a:latin typeface="Roboto"/>
                <a:ea typeface="Roboto"/>
                <a:cs typeface="Roboto"/>
                <a:sym typeface="Roboto"/>
              </a:rPr>
              <a:t>amusement</a:t>
            </a:r>
            <a:r>
              <a:rPr b="1" lang="en" sz="1600">
                <a:solidFill>
                  <a:srgbClr val="00B2A9"/>
                </a:solidFill>
                <a:latin typeface="Roboto"/>
                <a:ea typeface="Roboto"/>
                <a:cs typeface="Roboto"/>
                <a:sym typeface="Roboto"/>
              </a:rPr>
              <a:t> park has issued a challenge to designers to create an </a:t>
            </a:r>
            <a:r>
              <a:rPr b="1" lang="en" sz="1600">
                <a:solidFill>
                  <a:srgbClr val="00B2A9"/>
                </a:solidFill>
                <a:latin typeface="Roboto"/>
                <a:ea typeface="Roboto"/>
                <a:cs typeface="Roboto"/>
                <a:sym typeface="Roboto"/>
              </a:rPr>
              <a:t>exciting roller coaster that meets the following criteria while spending as little “money” as possible. </a:t>
            </a:r>
            <a:endParaRPr b="1" sz="1600">
              <a:solidFill>
                <a:srgbClr val="00B2A9"/>
              </a:solidFill>
              <a:latin typeface="Roboto"/>
              <a:ea typeface="Roboto"/>
              <a:cs typeface="Roboto"/>
              <a:sym typeface="Roboto"/>
            </a:endParaRPr>
          </a:p>
        </p:txBody>
      </p:sp>
      <p:pic>
        <p:nvPicPr>
          <p:cNvPr id="1545" name="Google Shape;1545;p109"/>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graphicFrame>
        <p:nvGraphicFramePr>
          <p:cNvPr id="1546" name="Google Shape;1546;p109"/>
          <p:cNvGraphicFramePr/>
          <p:nvPr/>
        </p:nvGraphicFramePr>
        <p:xfrm>
          <a:off x="922875" y="2485200"/>
          <a:ext cx="3000000" cy="3000000"/>
        </p:xfrm>
        <a:graphic>
          <a:graphicData uri="http://schemas.openxmlformats.org/drawingml/2006/table">
            <a:tbl>
              <a:tblPr>
                <a:noFill/>
                <a:tableStyleId>{89939F84-831B-47A0-AC2A-3BF098DB92F1}</a:tableStyleId>
              </a:tblPr>
              <a:tblGrid>
                <a:gridCol w="4094600"/>
              </a:tblGrid>
              <a:tr h="382950">
                <a:tc>
                  <a:txBody>
                    <a:bodyPr/>
                    <a:lstStyle/>
                    <a:p>
                      <a:pPr indent="0" lvl="0" marL="0" rtl="0" algn="ctr">
                        <a:spcBef>
                          <a:spcPts val="0"/>
                        </a:spcBef>
                        <a:spcAft>
                          <a:spcPts val="0"/>
                        </a:spcAft>
                        <a:buNone/>
                      </a:pPr>
                      <a:r>
                        <a:rPr b="1" lang="en">
                          <a:solidFill>
                            <a:srgbClr val="1F3A93"/>
                          </a:solidFill>
                        </a:rPr>
                        <a:t>h</a:t>
                      </a:r>
                      <a:r>
                        <a:rPr b="1" lang="en">
                          <a:solidFill>
                            <a:srgbClr val="1F3A93"/>
                          </a:solidFill>
                        </a:rPr>
                        <a:t>eight</a:t>
                      </a:r>
                      <a:r>
                        <a:rPr b="1" lang="en">
                          <a:solidFill>
                            <a:srgbClr val="1F3A93"/>
                          </a:solidFill>
                        </a:rPr>
                        <a:t> between 30 cm and 100 cm</a:t>
                      </a:r>
                      <a:endParaRPr b="1">
                        <a:solidFill>
                          <a:srgbClr val="1F3A93"/>
                        </a:solidFill>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rgbClr val="00B2A9"/>
                      </a:solidFill>
                      <a:prstDash val="solid"/>
                      <a:round/>
                      <a:headEnd len="sm" w="sm" type="none"/>
                      <a:tailEnd len="sm" w="sm" type="none"/>
                    </a:lnT>
                    <a:lnB cap="flat" cmpd="sng" w="38100">
                      <a:solidFill>
                        <a:srgbClr val="00B2A9"/>
                      </a:solidFill>
                      <a:prstDash val="solid"/>
                      <a:round/>
                      <a:headEnd len="sm" w="sm" type="none"/>
                      <a:tailEnd len="sm" w="sm" type="none"/>
                    </a:lnB>
                    <a:solidFill>
                      <a:schemeClr val="lt1"/>
                    </a:solidFill>
                  </a:tcPr>
                </a:tc>
              </a:tr>
              <a:tr h="382950">
                <a:tc>
                  <a:txBody>
                    <a:bodyPr/>
                    <a:lstStyle/>
                    <a:p>
                      <a:pPr indent="0" lvl="0" marL="0" rtl="0" algn="ctr">
                        <a:spcBef>
                          <a:spcPts val="0"/>
                        </a:spcBef>
                        <a:spcAft>
                          <a:spcPts val="0"/>
                        </a:spcAft>
                        <a:buNone/>
                      </a:pPr>
                      <a:r>
                        <a:rPr b="1" lang="en">
                          <a:solidFill>
                            <a:srgbClr val="1F3A93"/>
                          </a:solidFill>
                        </a:rPr>
                        <a:t>track length must be at least 150cm</a:t>
                      </a:r>
                      <a:endParaRPr b="1">
                        <a:solidFill>
                          <a:srgbClr val="1F3A93"/>
                        </a:solidFill>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rgbClr val="00B2A9"/>
                      </a:solidFill>
                      <a:prstDash val="solid"/>
                      <a:round/>
                      <a:headEnd len="sm" w="sm" type="none"/>
                      <a:tailEnd len="sm" w="sm" type="none"/>
                    </a:lnT>
                    <a:lnB cap="flat" cmpd="sng" w="38100">
                      <a:solidFill>
                        <a:srgbClr val="00B2A9"/>
                      </a:solidFill>
                      <a:prstDash val="solid"/>
                      <a:round/>
                      <a:headEnd len="sm" w="sm" type="none"/>
                      <a:tailEnd len="sm" w="sm" type="none"/>
                    </a:lnB>
                    <a:solidFill>
                      <a:schemeClr val="lt1"/>
                    </a:solidFill>
                  </a:tcPr>
                </a:tc>
              </a:tr>
              <a:tr h="382950">
                <a:tc>
                  <a:txBody>
                    <a:bodyPr/>
                    <a:lstStyle/>
                    <a:p>
                      <a:pPr indent="0" lvl="0" marL="0" rtl="0" algn="ctr">
                        <a:spcBef>
                          <a:spcPts val="0"/>
                        </a:spcBef>
                        <a:spcAft>
                          <a:spcPts val="0"/>
                        </a:spcAft>
                        <a:buNone/>
                      </a:pPr>
                      <a:r>
                        <a:rPr b="1" lang="en">
                          <a:solidFill>
                            <a:srgbClr val="1F3A93"/>
                          </a:solidFill>
                        </a:rPr>
                        <a:t>at least one minute in run length</a:t>
                      </a:r>
                      <a:endParaRPr b="1">
                        <a:solidFill>
                          <a:srgbClr val="1F3A93"/>
                        </a:solidFill>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rgbClr val="00B2A9"/>
                      </a:solidFill>
                      <a:prstDash val="solid"/>
                      <a:round/>
                      <a:headEnd len="sm" w="sm" type="none"/>
                      <a:tailEnd len="sm" w="sm" type="none"/>
                    </a:lnT>
                    <a:lnB cap="flat" cmpd="sng" w="38100">
                      <a:solidFill>
                        <a:srgbClr val="00B2A9"/>
                      </a:solidFill>
                      <a:prstDash val="solid"/>
                      <a:round/>
                      <a:headEnd len="sm" w="sm" type="none"/>
                      <a:tailEnd len="sm" w="sm" type="none"/>
                    </a:lnB>
                    <a:solidFill>
                      <a:schemeClr val="lt1"/>
                    </a:solidFill>
                  </a:tcPr>
                </a:tc>
              </a:tr>
              <a:tr h="382950">
                <a:tc>
                  <a:txBody>
                    <a:bodyPr/>
                    <a:lstStyle/>
                    <a:p>
                      <a:pPr indent="0" lvl="0" marL="0" rtl="0" algn="ctr">
                        <a:spcBef>
                          <a:spcPts val="0"/>
                        </a:spcBef>
                        <a:spcAft>
                          <a:spcPts val="0"/>
                        </a:spcAft>
                        <a:buNone/>
                      </a:pPr>
                      <a:r>
                        <a:rPr b="1" lang="en">
                          <a:solidFill>
                            <a:srgbClr val="1F3A93"/>
                          </a:solidFill>
                        </a:rPr>
                        <a:t>at least one loop &amp; six turns</a:t>
                      </a:r>
                      <a:endParaRPr b="1">
                        <a:solidFill>
                          <a:srgbClr val="1F3A93"/>
                        </a:solidFill>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rgbClr val="00B2A9"/>
                      </a:solidFill>
                      <a:prstDash val="solid"/>
                      <a:round/>
                      <a:headEnd len="sm" w="sm" type="none"/>
                      <a:tailEnd len="sm" w="sm" type="none"/>
                    </a:lnT>
                    <a:lnB cap="flat" cmpd="sng" w="38100">
                      <a:solidFill>
                        <a:srgbClr val="00B2A9"/>
                      </a:solidFill>
                      <a:prstDash val="solid"/>
                      <a:round/>
                      <a:headEnd len="sm" w="sm" type="none"/>
                      <a:tailEnd len="sm" w="sm" type="none"/>
                    </a:lnB>
                    <a:solidFill>
                      <a:schemeClr val="lt1"/>
                    </a:solidFill>
                  </a:tcPr>
                </a:tc>
              </a:tr>
              <a:tr h="382950">
                <a:tc>
                  <a:txBody>
                    <a:bodyPr/>
                    <a:lstStyle/>
                    <a:p>
                      <a:pPr indent="0" lvl="0" marL="0" rtl="0" algn="ctr">
                        <a:spcBef>
                          <a:spcPts val="0"/>
                        </a:spcBef>
                        <a:spcAft>
                          <a:spcPts val="0"/>
                        </a:spcAft>
                        <a:buNone/>
                      </a:pPr>
                      <a:r>
                        <a:rPr b="1" lang="en">
                          <a:solidFill>
                            <a:srgbClr val="1F3A93"/>
                          </a:solidFill>
                        </a:rPr>
                        <a:t>something at the end to catch the marble</a:t>
                      </a:r>
                      <a:endParaRPr b="1">
                        <a:solidFill>
                          <a:srgbClr val="1F3A93"/>
                        </a:solidFill>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rgbClr val="00B2A9"/>
                      </a:solidFill>
                      <a:prstDash val="solid"/>
                      <a:round/>
                      <a:headEnd len="sm" w="sm" type="none"/>
                      <a:tailEnd len="sm" w="sm" type="none"/>
                    </a:lnT>
                    <a:lnB cap="flat" cmpd="sng" w="38100">
                      <a:solidFill>
                        <a:srgbClr val="00B2A9"/>
                      </a:solidFill>
                      <a:prstDash val="solid"/>
                      <a:round/>
                      <a:headEnd len="sm" w="sm" type="none"/>
                      <a:tailEnd len="sm" w="sm" type="none"/>
                    </a:lnB>
                    <a:solidFill>
                      <a:schemeClr val="lt1"/>
                    </a:solidFill>
                  </a:tcPr>
                </a:tc>
              </a:tr>
              <a:tr h="382950">
                <a:tc>
                  <a:txBody>
                    <a:bodyPr/>
                    <a:lstStyle/>
                    <a:p>
                      <a:pPr indent="0" lvl="0" marL="0" rtl="0" algn="ctr">
                        <a:spcBef>
                          <a:spcPts val="0"/>
                        </a:spcBef>
                        <a:spcAft>
                          <a:spcPts val="0"/>
                        </a:spcAft>
                        <a:buNone/>
                      </a:pPr>
                      <a:r>
                        <a:rPr b="1" lang="en">
                          <a:solidFill>
                            <a:srgbClr val="1F3A93"/>
                          </a:solidFill>
                        </a:rPr>
                        <a:t>theme/decorations</a:t>
                      </a:r>
                      <a:endParaRPr b="1">
                        <a:solidFill>
                          <a:srgbClr val="1F3A93"/>
                        </a:solidFill>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rgbClr val="00B2A9"/>
                      </a:solidFill>
                      <a:prstDash val="solid"/>
                      <a:round/>
                      <a:headEnd len="sm" w="sm" type="none"/>
                      <a:tailEnd len="sm" w="sm" type="none"/>
                    </a:lnT>
                    <a:lnB cap="flat" cmpd="sng" w="38100">
                      <a:solidFill>
                        <a:srgbClr val="00B2A9"/>
                      </a:solidFill>
                      <a:prstDash val="solid"/>
                      <a:round/>
                      <a:headEnd len="sm" w="sm" type="none"/>
                      <a:tailEnd len="sm" w="sm" type="none"/>
                    </a:lnB>
                    <a:solidFill>
                      <a:schemeClr val="lt1"/>
                    </a:solidFill>
                  </a:tcPr>
                </a:tc>
              </a:tr>
            </a:tbl>
          </a:graphicData>
        </a:graphic>
      </p:graphicFrame>
      <p:sp>
        <p:nvSpPr>
          <p:cNvPr id="1547" name="Google Shape;1547;p109"/>
          <p:cNvSpPr txBox="1"/>
          <p:nvPr/>
        </p:nvSpPr>
        <p:spPr>
          <a:xfrm>
            <a:off x="6081400" y="2636100"/>
            <a:ext cx="1669200" cy="831300"/>
          </a:xfrm>
          <a:prstGeom prst="rect">
            <a:avLst/>
          </a:prstGeom>
          <a:noFill/>
          <a:ln cap="flat" cmpd="sng" w="38100">
            <a:solidFill>
              <a:srgbClr val="00B2A9"/>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1F3A93"/>
                </a:solidFill>
              </a:rPr>
              <a:t>Don’t forget to log your run trials on your build sheet! </a:t>
            </a:r>
            <a:endParaRPr>
              <a:solidFill>
                <a:srgbClr val="1F3A93"/>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1" name="Shape 1551"/>
        <p:cNvGrpSpPr/>
        <p:nvPr/>
      </p:nvGrpSpPr>
      <p:grpSpPr>
        <a:xfrm>
          <a:off x="0" y="0"/>
          <a:ext cx="0" cy="0"/>
          <a:chOff x="0" y="0"/>
          <a:chExt cx="0" cy="0"/>
        </a:xfrm>
      </p:grpSpPr>
      <p:sp>
        <p:nvSpPr>
          <p:cNvPr id="1552" name="Google Shape;1552;p11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Cost</a:t>
            </a:r>
            <a:endParaRPr b="1">
              <a:solidFill>
                <a:srgbClr val="1F3A93"/>
              </a:solidFill>
              <a:latin typeface="Roboto Condensed"/>
              <a:ea typeface="Roboto Condensed"/>
              <a:cs typeface="Roboto Condensed"/>
              <a:sym typeface="Roboto Condensed"/>
            </a:endParaRPr>
          </a:p>
        </p:txBody>
      </p:sp>
      <p:cxnSp>
        <p:nvCxnSpPr>
          <p:cNvPr id="1553" name="Google Shape;1553;p11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554" name="Google Shape;1554;p110"/>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555" name="Google Shape;1555;p110"/>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1556" name="Google Shape;1556;p110"/>
          <p:cNvSpPr txBox="1"/>
          <p:nvPr>
            <p:ph idx="1" type="body"/>
          </p:nvPr>
        </p:nvSpPr>
        <p:spPr>
          <a:xfrm>
            <a:off x="477400" y="1133850"/>
            <a:ext cx="5604000" cy="893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600">
                <a:solidFill>
                  <a:srgbClr val="00B2A9"/>
                </a:solidFill>
                <a:latin typeface="Roboto"/>
                <a:ea typeface="Roboto"/>
                <a:cs typeface="Roboto"/>
                <a:sym typeface="Roboto"/>
              </a:rPr>
              <a:t>Each item in the roller coaster costs “money”. Your </a:t>
            </a:r>
            <a:r>
              <a:rPr b="1" lang="en" sz="1600">
                <a:solidFill>
                  <a:srgbClr val="00B2A9"/>
                </a:solidFill>
                <a:latin typeface="Roboto"/>
                <a:ea typeface="Roboto"/>
                <a:cs typeface="Roboto"/>
                <a:sym typeface="Roboto"/>
              </a:rPr>
              <a:t>challenge</a:t>
            </a:r>
            <a:r>
              <a:rPr b="1" lang="en" sz="1600">
                <a:solidFill>
                  <a:srgbClr val="00B2A9"/>
                </a:solidFill>
                <a:latin typeface="Roboto"/>
                <a:ea typeface="Roboto"/>
                <a:cs typeface="Roboto"/>
                <a:sym typeface="Roboto"/>
              </a:rPr>
              <a:t> is to build an </a:t>
            </a:r>
            <a:r>
              <a:rPr b="1" lang="en" sz="1600">
                <a:solidFill>
                  <a:srgbClr val="00B2A9"/>
                </a:solidFill>
                <a:latin typeface="Roboto"/>
                <a:ea typeface="Roboto"/>
                <a:cs typeface="Roboto"/>
                <a:sym typeface="Roboto"/>
              </a:rPr>
              <a:t>exciting</a:t>
            </a:r>
            <a:r>
              <a:rPr b="1" lang="en" sz="1600">
                <a:solidFill>
                  <a:srgbClr val="00B2A9"/>
                </a:solidFill>
                <a:latin typeface="Roboto"/>
                <a:ea typeface="Roboto"/>
                <a:cs typeface="Roboto"/>
                <a:sym typeface="Roboto"/>
              </a:rPr>
              <a:t> and reliable roller coaster while spending as little money as possible**! </a:t>
            </a:r>
            <a:endParaRPr b="1" sz="1600">
              <a:solidFill>
                <a:srgbClr val="00B2A9"/>
              </a:solidFill>
              <a:latin typeface="Roboto"/>
              <a:ea typeface="Roboto"/>
              <a:cs typeface="Roboto"/>
              <a:sym typeface="Roboto"/>
            </a:endParaRPr>
          </a:p>
        </p:txBody>
      </p:sp>
      <p:pic>
        <p:nvPicPr>
          <p:cNvPr id="1557" name="Google Shape;1557;p110"/>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graphicFrame>
        <p:nvGraphicFramePr>
          <p:cNvPr id="1558" name="Google Shape;1558;p110"/>
          <p:cNvGraphicFramePr/>
          <p:nvPr/>
        </p:nvGraphicFramePr>
        <p:xfrm>
          <a:off x="601650" y="2314540"/>
          <a:ext cx="3000000" cy="3000000"/>
        </p:xfrm>
        <a:graphic>
          <a:graphicData uri="http://schemas.openxmlformats.org/drawingml/2006/table">
            <a:tbl>
              <a:tblPr>
                <a:noFill/>
                <a:tableStyleId>{89939F84-831B-47A0-AC2A-3BF098DB92F1}</a:tableStyleId>
              </a:tblPr>
              <a:tblGrid>
                <a:gridCol w="2515650"/>
                <a:gridCol w="2564900"/>
              </a:tblGrid>
              <a:tr h="435450">
                <a:tc>
                  <a:txBody>
                    <a:bodyPr/>
                    <a:lstStyle/>
                    <a:p>
                      <a:pPr indent="0" lvl="0" marL="0" rtl="0" algn="ctr">
                        <a:spcBef>
                          <a:spcPts val="0"/>
                        </a:spcBef>
                        <a:spcAft>
                          <a:spcPts val="0"/>
                        </a:spcAft>
                        <a:buNone/>
                      </a:pPr>
                      <a:r>
                        <a:rPr b="1" lang="en" sz="1200">
                          <a:solidFill>
                            <a:srgbClr val="1F3A93"/>
                          </a:solidFill>
                        </a:rPr>
                        <a:t>Column $0.50</a:t>
                      </a:r>
                      <a:endParaRPr b="1" sz="1200">
                        <a:solidFill>
                          <a:srgbClr val="1F3A93"/>
                        </a:solidFill>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rgbClr val="00B2A9"/>
                      </a:solidFill>
                      <a:prstDash val="solid"/>
                      <a:round/>
                      <a:headEnd len="sm" w="sm" type="none"/>
                      <a:tailEnd len="sm" w="sm" type="none"/>
                    </a:lnT>
                    <a:lnB cap="flat" cmpd="sng" w="38100">
                      <a:solidFill>
                        <a:srgbClr val="00B2A9"/>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1200">
                          <a:solidFill>
                            <a:srgbClr val="1F3A93"/>
                          </a:solidFill>
                        </a:rPr>
                        <a:t>Sharp Curve $1.25</a:t>
                      </a:r>
                      <a:endParaRPr b="1" sz="1200">
                        <a:solidFill>
                          <a:srgbClr val="1F3A93"/>
                        </a:solidFill>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rgbClr val="00B2A9"/>
                      </a:solidFill>
                      <a:prstDash val="solid"/>
                      <a:round/>
                      <a:headEnd len="sm" w="sm" type="none"/>
                      <a:tailEnd len="sm" w="sm" type="none"/>
                    </a:lnT>
                    <a:lnB cap="flat" cmpd="sng" w="38100">
                      <a:solidFill>
                        <a:srgbClr val="00B2A9"/>
                      </a:solidFill>
                      <a:prstDash val="solid"/>
                      <a:round/>
                      <a:headEnd len="sm" w="sm" type="none"/>
                      <a:tailEnd len="sm" w="sm" type="none"/>
                    </a:lnB>
                    <a:solidFill>
                      <a:schemeClr val="lt1"/>
                    </a:solidFill>
                  </a:tcPr>
                </a:tc>
              </a:tr>
              <a:tr h="435450">
                <a:tc>
                  <a:txBody>
                    <a:bodyPr/>
                    <a:lstStyle/>
                    <a:p>
                      <a:pPr indent="0" lvl="0" marL="0" rtl="0" algn="ctr">
                        <a:spcBef>
                          <a:spcPts val="0"/>
                        </a:spcBef>
                        <a:spcAft>
                          <a:spcPts val="0"/>
                        </a:spcAft>
                        <a:buNone/>
                      </a:pPr>
                      <a:r>
                        <a:rPr b="1" lang="en" sz="1200">
                          <a:solidFill>
                            <a:srgbClr val="1F3A93"/>
                          </a:solidFill>
                        </a:rPr>
                        <a:t>Beam $0.50</a:t>
                      </a:r>
                      <a:endParaRPr b="1" sz="1200">
                        <a:solidFill>
                          <a:srgbClr val="1F3A93"/>
                        </a:solidFill>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rgbClr val="00B2A9"/>
                      </a:solidFill>
                      <a:prstDash val="solid"/>
                      <a:round/>
                      <a:headEnd len="sm" w="sm" type="none"/>
                      <a:tailEnd len="sm" w="sm" type="none"/>
                    </a:lnT>
                    <a:lnB cap="flat" cmpd="sng" w="38100">
                      <a:solidFill>
                        <a:srgbClr val="00B2A9"/>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1200">
                          <a:solidFill>
                            <a:srgbClr val="1F3A93"/>
                          </a:solidFill>
                        </a:rPr>
                        <a:t>Wide Curve $1.25</a:t>
                      </a:r>
                      <a:endParaRPr b="1" sz="1200">
                        <a:solidFill>
                          <a:srgbClr val="1F3A93"/>
                        </a:solidFill>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rgbClr val="00B2A9"/>
                      </a:solidFill>
                      <a:prstDash val="solid"/>
                      <a:round/>
                      <a:headEnd len="sm" w="sm" type="none"/>
                      <a:tailEnd len="sm" w="sm" type="none"/>
                    </a:lnT>
                    <a:lnB cap="flat" cmpd="sng" w="38100">
                      <a:solidFill>
                        <a:srgbClr val="00B2A9"/>
                      </a:solidFill>
                      <a:prstDash val="solid"/>
                      <a:round/>
                      <a:headEnd len="sm" w="sm" type="none"/>
                      <a:tailEnd len="sm" w="sm" type="none"/>
                    </a:lnB>
                    <a:solidFill>
                      <a:schemeClr val="lt1"/>
                    </a:solidFill>
                  </a:tcPr>
                </a:tc>
              </a:tr>
              <a:tr h="283050">
                <a:tc>
                  <a:txBody>
                    <a:bodyPr/>
                    <a:lstStyle/>
                    <a:p>
                      <a:pPr indent="0" lvl="0" marL="0" rtl="0" algn="ctr">
                        <a:spcBef>
                          <a:spcPts val="0"/>
                        </a:spcBef>
                        <a:spcAft>
                          <a:spcPts val="0"/>
                        </a:spcAft>
                        <a:buNone/>
                      </a:pPr>
                      <a:r>
                        <a:rPr b="1" lang="en" sz="1200">
                          <a:solidFill>
                            <a:srgbClr val="1F3A93"/>
                          </a:solidFill>
                        </a:rPr>
                        <a:t>Support $0.10</a:t>
                      </a:r>
                      <a:endParaRPr b="1" sz="1200">
                        <a:solidFill>
                          <a:srgbClr val="1F3A93"/>
                        </a:solidFill>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rgbClr val="00B2A9"/>
                      </a:solidFill>
                      <a:prstDash val="solid"/>
                      <a:round/>
                      <a:headEnd len="sm" w="sm" type="none"/>
                      <a:tailEnd len="sm" w="sm" type="none"/>
                    </a:lnT>
                    <a:lnB cap="flat" cmpd="sng" w="38100">
                      <a:solidFill>
                        <a:srgbClr val="00B2A9"/>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1200">
                          <a:solidFill>
                            <a:srgbClr val="1F3A93"/>
                          </a:solidFill>
                        </a:rPr>
                        <a:t>Funnel $2.50</a:t>
                      </a:r>
                      <a:endParaRPr b="1" sz="1200">
                        <a:solidFill>
                          <a:srgbClr val="1F3A93"/>
                        </a:solidFill>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rgbClr val="00B2A9"/>
                      </a:solidFill>
                      <a:prstDash val="solid"/>
                      <a:round/>
                      <a:headEnd len="sm" w="sm" type="none"/>
                      <a:tailEnd len="sm" w="sm" type="none"/>
                    </a:lnT>
                    <a:lnB cap="flat" cmpd="sng" w="38100">
                      <a:solidFill>
                        <a:srgbClr val="00B2A9"/>
                      </a:solidFill>
                      <a:prstDash val="solid"/>
                      <a:round/>
                      <a:headEnd len="sm" w="sm" type="none"/>
                      <a:tailEnd len="sm" w="sm" type="none"/>
                    </a:lnB>
                    <a:solidFill>
                      <a:schemeClr val="lt1"/>
                    </a:solidFill>
                  </a:tcPr>
                </a:tc>
              </a:tr>
              <a:tr h="283050">
                <a:tc>
                  <a:txBody>
                    <a:bodyPr/>
                    <a:lstStyle/>
                    <a:p>
                      <a:pPr indent="0" lvl="0" marL="0" rtl="0" algn="ctr">
                        <a:spcBef>
                          <a:spcPts val="0"/>
                        </a:spcBef>
                        <a:spcAft>
                          <a:spcPts val="0"/>
                        </a:spcAft>
                        <a:buClr>
                          <a:schemeClr val="dk1"/>
                        </a:buClr>
                        <a:buSzPts val="1100"/>
                        <a:buFont typeface="Arial"/>
                        <a:buNone/>
                      </a:pPr>
                      <a:r>
                        <a:rPr b="1" lang="en" sz="1200">
                          <a:solidFill>
                            <a:srgbClr val="1F3A93"/>
                          </a:solidFill>
                        </a:rPr>
                        <a:t>Bracket $0.05</a:t>
                      </a:r>
                      <a:endParaRPr b="1" sz="1200">
                        <a:solidFill>
                          <a:srgbClr val="1F3A93"/>
                        </a:solidFill>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rgbClr val="00B2A9"/>
                      </a:solidFill>
                      <a:prstDash val="solid"/>
                      <a:round/>
                      <a:headEnd len="sm" w="sm" type="none"/>
                      <a:tailEnd len="sm" w="sm" type="none"/>
                    </a:lnT>
                    <a:lnB cap="flat" cmpd="sng" w="38100">
                      <a:solidFill>
                        <a:srgbClr val="00B2A9"/>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1200">
                          <a:solidFill>
                            <a:srgbClr val="1F3A93"/>
                          </a:solidFill>
                        </a:rPr>
                        <a:t>Loop $1.50</a:t>
                      </a:r>
                      <a:endParaRPr b="1" sz="1200">
                        <a:solidFill>
                          <a:srgbClr val="1F3A93"/>
                        </a:solidFill>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rgbClr val="00B2A9"/>
                      </a:solidFill>
                      <a:prstDash val="solid"/>
                      <a:round/>
                      <a:headEnd len="sm" w="sm" type="none"/>
                      <a:tailEnd len="sm" w="sm" type="none"/>
                    </a:lnT>
                    <a:lnB cap="flat" cmpd="sng" w="38100">
                      <a:solidFill>
                        <a:srgbClr val="00B2A9"/>
                      </a:solidFill>
                      <a:prstDash val="solid"/>
                      <a:round/>
                      <a:headEnd len="sm" w="sm" type="none"/>
                      <a:tailEnd len="sm" w="sm" type="none"/>
                    </a:lnB>
                    <a:solidFill>
                      <a:schemeClr val="lt1"/>
                    </a:solidFill>
                  </a:tcPr>
                </a:tc>
              </a:tr>
              <a:tr h="435450">
                <a:tc>
                  <a:txBody>
                    <a:bodyPr/>
                    <a:lstStyle/>
                    <a:p>
                      <a:pPr indent="0" lvl="0" marL="0" rtl="0" algn="ctr">
                        <a:spcBef>
                          <a:spcPts val="0"/>
                        </a:spcBef>
                        <a:spcAft>
                          <a:spcPts val="0"/>
                        </a:spcAft>
                        <a:buClr>
                          <a:schemeClr val="dk1"/>
                        </a:buClr>
                        <a:buSzPts val="1100"/>
                        <a:buFont typeface="Arial"/>
                        <a:buNone/>
                      </a:pPr>
                      <a:r>
                        <a:rPr b="1" lang="en" sz="1200">
                          <a:solidFill>
                            <a:srgbClr val="1F3A93"/>
                          </a:solidFill>
                        </a:rPr>
                        <a:t>Straight Track $1.00</a:t>
                      </a:r>
                      <a:endParaRPr b="1" sz="1200">
                        <a:solidFill>
                          <a:srgbClr val="1F3A93"/>
                        </a:solidFill>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rgbClr val="00B2A9"/>
                      </a:solidFill>
                      <a:prstDash val="solid"/>
                      <a:round/>
                      <a:headEnd len="sm" w="sm" type="none"/>
                      <a:tailEnd len="sm" w="sm" type="none"/>
                    </a:lnT>
                    <a:lnB cap="flat" cmpd="sng" w="38100">
                      <a:solidFill>
                        <a:srgbClr val="00B2A9"/>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1200">
                          <a:solidFill>
                            <a:srgbClr val="1F3A93"/>
                          </a:solidFill>
                        </a:rPr>
                        <a:t>Theme</a:t>
                      </a:r>
                      <a:r>
                        <a:rPr b="1" lang="en" sz="1200">
                          <a:solidFill>
                            <a:srgbClr val="1F3A93"/>
                          </a:solidFill>
                        </a:rPr>
                        <a:t> $1.50</a:t>
                      </a:r>
                      <a:endParaRPr b="1" sz="1200">
                        <a:solidFill>
                          <a:srgbClr val="1F3A93"/>
                        </a:solidFill>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rgbClr val="00B2A9"/>
                      </a:solidFill>
                      <a:prstDash val="solid"/>
                      <a:round/>
                      <a:headEnd len="sm" w="sm" type="none"/>
                      <a:tailEnd len="sm" w="sm" type="none"/>
                    </a:lnT>
                    <a:lnB cap="flat" cmpd="sng" w="38100">
                      <a:solidFill>
                        <a:srgbClr val="00B2A9"/>
                      </a:solidFill>
                      <a:prstDash val="solid"/>
                      <a:round/>
                      <a:headEnd len="sm" w="sm" type="none"/>
                      <a:tailEnd len="sm" w="sm" type="none"/>
                    </a:lnB>
                    <a:solidFill>
                      <a:schemeClr val="lt1"/>
                    </a:solidFill>
                  </a:tcPr>
                </a:tc>
              </a:tr>
            </a:tbl>
          </a:graphicData>
        </a:graphic>
      </p:graphicFrame>
      <p:sp>
        <p:nvSpPr>
          <p:cNvPr id="1559" name="Google Shape;1559;p110"/>
          <p:cNvSpPr txBox="1"/>
          <p:nvPr/>
        </p:nvSpPr>
        <p:spPr>
          <a:xfrm>
            <a:off x="6081400" y="2636100"/>
            <a:ext cx="1669200" cy="831300"/>
          </a:xfrm>
          <a:prstGeom prst="rect">
            <a:avLst/>
          </a:prstGeom>
          <a:noFill/>
          <a:ln cap="flat" cmpd="sng" w="38100">
            <a:solidFill>
              <a:srgbClr val="00B2A9"/>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1F3A93"/>
                </a:solidFill>
              </a:rPr>
              <a:t>Don’t forget to log your run trials on your build sheet! </a:t>
            </a:r>
            <a:endParaRPr>
              <a:solidFill>
                <a:srgbClr val="1F3A93"/>
              </a:solidFill>
            </a:endParaRPr>
          </a:p>
        </p:txBody>
      </p:sp>
      <p:sp>
        <p:nvSpPr>
          <p:cNvPr id="1560" name="Google Shape;1560;p110"/>
          <p:cNvSpPr txBox="1"/>
          <p:nvPr>
            <p:ph idx="1" type="body"/>
          </p:nvPr>
        </p:nvSpPr>
        <p:spPr>
          <a:xfrm>
            <a:off x="78200" y="4639950"/>
            <a:ext cx="5604000" cy="420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200">
                <a:solidFill>
                  <a:srgbClr val="00B2A9"/>
                </a:solidFill>
                <a:latin typeface="Roboto"/>
                <a:ea typeface="Roboto"/>
                <a:cs typeface="Roboto"/>
                <a:sym typeface="Roboto"/>
              </a:rPr>
              <a:t>**The money mentioned is completely fictional. No money is required to build and/or submit this roller coaster to the contest. </a:t>
            </a:r>
            <a:endParaRPr b="1" sz="1200">
              <a:solidFill>
                <a:srgbClr val="00B2A9"/>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Relative </a:t>
            </a:r>
            <a:r>
              <a:rPr b="1" lang="en">
                <a:solidFill>
                  <a:srgbClr val="1F3A93"/>
                </a:solidFill>
                <a:latin typeface="Roboto Condensed"/>
                <a:ea typeface="Roboto Condensed"/>
                <a:cs typeface="Roboto Condensed"/>
                <a:sym typeface="Roboto Condensed"/>
              </a:rPr>
              <a:t>Motion </a:t>
            </a:r>
            <a:endParaRPr b="1">
              <a:solidFill>
                <a:srgbClr val="1F3A93"/>
              </a:solidFill>
              <a:latin typeface="Roboto Condensed"/>
              <a:ea typeface="Roboto Condensed"/>
              <a:cs typeface="Roboto Condensed"/>
              <a:sym typeface="Roboto Condensed"/>
            </a:endParaRPr>
          </a:p>
        </p:txBody>
      </p:sp>
      <p:cxnSp>
        <p:nvCxnSpPr>
          <p:cNvPr id="389" name="Google Shape;389;p3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390" name="Google Shape;390;p39"/>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391" name="Google Shape;391;p3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392" name="Google Shape;392;p39"/>
          <p:cNvSpPr txBox="1"/>
          <p:nvPr/>
        </p:nvSpPr>
        <p:spPr>
          <a:xfrm>
            <a:off x="526525" y="1227775"/>
            <a:ext cx="66021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rPr>
              <a:t>If you see a truck driving at 50 miles an hour, to you, the truck appears to be </a:t>
            </a:r>
            <a:r>
              <a:rPr lang="en" sz="2200">
                <a:solidFill>
                  <a:srgbClr val="1F3A93"/>
                </a:solidFill>
              </a:rPr>
              <a:t>moving</a:t>
            </a:r>
            <a:r>
              <a:rPr lang="en" sz="2200">
                <a:solidFill>
                  <a:srgbClr val="1F3A93"/>
                </a:solidFill>
              </a:rPr>
              <a:t>. However, if you were in a car also driving 50 miles an hour next to the truck, the same truck wouldn’t seem to move at all.</a:t>
            </a:r>
            <a:r>
              <a:rPr lang="en" sz="2200">
                <a:solidFill>
                  <a:srgbClr val="1F3A93"/>
                </a:solidFill>
              </a:rPr>
              <a:t> </a:t>
            </a:r>
            <a:endParaRPr sz="2200"/>
          </a:p>
        </p:txBody>
      </p:sp>
      <p:grpSp>
        <p:nvGrpSpPr>
          <p:cNvPr id="393" name="Google Shape;393;p39"/>
          <p:cNvGrpSpPr/>
          <p:nvPr/>
        </p:nvGrpSpPr>
        <p:grpSpPr>
          <a:xfrm>
            <a:off x="169" y="4701960"/>
            <a:ext cx="7384526" cy="441427"/>
            <a:chOff x="5013800" y="2994849"/>
            <a:chExt cx="3773970" cy="457200"/>
          </a:xfrm>
        </p:grpSpPr>
        <p:sp>
          <p:nvSpPr>
            <p:cNvPr id="394" name="Google Shape;394;p39"/>
            <p:cNvSpPr/>
            <p:nvPr/>
          </p:nvSpPr>
          <p:spPr>
            <a:xfrm rot="-5400000">
              <a:off x="6621800" y="13868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9"/>
            <p:cNvSpPr txBox="1"/>
            <p:nvPr/>
          </p:nvSpPr>
          <p:spPr>
            <a:xfrm>
              <a:off x="5114570" y="3057554"/>
              <a:ext cx="3673200" cy="331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a:solidFill>
                    <a:srgbClr val="1F3A93"/>
                  </a:solidFill>
                  <a:latin typeface="Roboto"/>
                  <a:ea typeface="Roboto"/>
                  <a:cs typeface="Roboto"/>
                  <a:sym typeface="Roboto"/>
                </a:rPr>
                <a:t>D</a:t>
              </a:r>
              <a:r>
                <a:rPr b="1" lang="en">
                  <a:solidFill>
                    <a:srgbClr val="1F3A93"/>
                  </a:solidFill>
                  <a:latin typeface="Roboto"/>
                  <a:ea typeface="Roboto"/>
                  <a:cs typeface="Roboto"/>
                  <a:sym typeface="Roboto"/>
                </a:rPr>
                <a:t>ID YOU KNOW: </a:t>
              </a:r>
              <a:r>
                <a:rPr lang="en">
                  <a:solidFill>
                    <a:srgbClr val="1F3A93"/>
                  </a:solidFill>
                  <a:highlight>
                    <a:srgbClr val="91D5AC"/>
                  </a:highlight>
                  <a:latin typeface="Roboto"/>
                  <a:ea typeface="Roboto"/>
                  <a:cs typeface="Roboto"/>
                  <a:sym typeface="Roboto"/>
                </a:rPr>
                <a:t>Motion is relative</a:t>
              </a:r>
              <a:r>
                <a:rPr lang="en">
                  <a:solidFill>
                    <a:srgbClr val="1F3A93"/>
                  </a:solidFill>
                  <a:latin typeface="Roboto"/>
                  <a:ea typeface="Roboto"/>
                  <a:cs typeface="Roboto"/>
                  <a:sym typeface="Roboto"/>
                </a:rPr>
                <a:t>. It is always described in relation to a </a:t>
              </a:r>
              <a:r>
                <a:rPr lang="en">
                  <a:solidFill>
                    <a:srgbClr val="1F3A93"/>
                  </a:solidFill>
                  <a:highlight>
                    <a:srgbClr val="91D5AC"/>
                  </a:highlight>
                  <a:latin typeface="Roboto"/>
                  <a:ea typeface="Roboto"/>
                  <a:cs typeface="Roboto"/>
                  <a:sym typeface="Roboto"/>
                </a:rPr>
                <a:t>reference point</a:t>
              </a:r>
              <a:r>
                <a:rPr lang="en">
                  <a:solidFill>
                    <a:srgbClr val="1F3A93"/>
                  </a:solidFill>
                  <a:latin typeface="Roboto"/>
                  <a:ea typeface="Roboto"/>
                  <a:cs typeface="Roboto"/>
                  <a:sym typeface="Roboto"/>
                </a:rPr>
                <a:t>. </a:t>
              </a:r>
              <a:endParaRPr b="1">
                <a:solidFill>
                  <a:srgbClr val="1F3A93"/>
                </a:solidFill>
                <a:latin typeface="Roboto"/>
                <a:ea typeface="Roboto"/>
                <a:cs typeface="Roboto"/>
                <a:sym typeface="Roboto"/>
              </a:endParaRPr>
            </a:p>
          </p:txBody>
        </p:sp>
      </p:grpSp>
      <p:pic>
        <p:nvPicPr>
          <p:cNvPr id="396" name="Google Shape;396;p39"/>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id="397" name="Google Shape;397;p39"/>
          <p:cNvPicPr preferRelativeResize="0"/>
          <p:nvPr/>
        </p:nvPicPr>
        <p:blipFill rotWithShape="1">
          <a:blip r:embed="rId6">
            <a:alphaModFix/>
          </a:blip>
          <a:srcRect b="16712" l="0" r="0" t="16249"/>
          <a:stretch/>
        </p:blipFill>
        <p:spPr>
          <a:xfrm>
            <a:off x="4258650" y="3173400"/>
            <a:ext cx="3061399" cy="10261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4" name="Shape 1564"/>
        <p:cNvGrpSpPr/>
        <p:nvPr/>
      </p:nvGrpSpPr>
      <p:grpSpPr>
        <a:xfrm>
          <a:off x="0" y="0"/>
          <a:ext cx="0" cy="0"/>
          <a:chOff x="0" y="0"/>
          <a:chExt cx="0" cy="0"/>
        </a:xfrm>
      </p:grpSpPr>
      <p:sp>
        <p:nvSpPr>
          <p:cNvPr id="1565" name="Google Shape;1565;p11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Straight Track</a:t>
            </a:r>
            <a:endParaRPr b="1">
              <a:solidFill>
                <a:srgbClr val="1F3A93"/>
              </a:solidFill>
              <a:latin typeface="Roboto Condensed"/>
              <a:ea typeface="Roboto Condensed"/>
              <a:cs typeface="Roboto Condensed"/>
              <a:sym typeface="Roboto Condensed"/>
            </a:endParaRPr>
          </a:p>
        </p:txBody>
      </p:sp>
      <p:cxnSp>
        <p:nvCxnSpPr>
          <p:cNvPr id="1566" name="Google Shape;1566;p111"/>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567" name="Google Shape;1567;p111"/>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568" name="Google Shape;1568;p111"/>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569" name="Google Shape;1569;p111"/>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id="1570" name="Google Shape;1570;p111"/>
          <p:cNvPicPr preferRelativeResize="0"/>
          <p:nvPr/>
        </p:nvPicPr>
        <p:blipFill>
          <a:blip r:embed="rId6">
            <a:alphaModFix/>
          </a:blip>
          <a:stretch>
            <a:fillRect/>
          </a:stretch>
        </p:blipFill>
        <p:spPr>
          <a:xfrm rot="-5400000">
            <a:off x="-116449" y="1788949"/>
            <a:ext cx="3644325" cy="2592275"/>
          </a:xfrm>
          <a:prstGeom prst="rect">
            <a:avLst/>
          </a:prstGeom>
          <a:noFill/>
          <a:ln>
            <a:noFill/>
          </a:ln>
        </p:spPr>
      </p:pic>
      <p:pic>
        <p:nvPicPr>
          <p:cNvPr id="1571" name="Google Shape;1571;p111"/>
          <p:cNvPicPr preferRelativeResize="0"/>
          <p:nvPr/>
        </p:nvPicPr>
        <p:blipFill>
          <a:blip r:embed="rId7">
            <a:alphaModFix/>
          </a:blip>
          <a:stretch>
            <a:fillRect/>
          </a:stretch>
        </p:blipFill>
        <p:spPr>
          <a:xfrm>
            <a:off x="3438551" y="1257475"/>
            <a:ext cx="1133450" cy="3655223"/>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5" name="Shape 1575"/>
        <p:cNvGrpSpPr/>
        <p:nvPr/>
      </p:nvGrpSpPr>
      <p:grpSpPr>
        <a:xfrm>
          <a:off x="0" y="0"/>
          <a:ext cx="0" cy="0"/>
          <a:chOff x="0" y="0"/>
          <a:chExt cx="0" cy="0"/>
        </a:xfrm>
      </p:grpSpPr>
      <p:sp>
        <p:nvSpPr>
          <p:cNvPr id="1576" name="Google Shape;1576;p11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Supports</a:t>
            </a:r>
            <a:endParaRPr b="1">
              <a:solidFill>
                <a:srgbClr val="1F3A93"/>
              </a:solidFill>
              <a:latin typeface="Roboto Condensed"/>
              <a:ea typeface="Roboto Condensed"/>
              <a:cs typeface="Roboto Condensed"/>
              <a:sym typeface="Roboto Condensed"/>
            </a:endParaRPr>
          </a:p>
        </p:txBody>
      </p:sp>
      <p:cxnSp>
        <p:nvCxnSpPr>
          <p:cNvPr id="1577" name="Google Shape;1577;p112"/>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578" name="Google Shape;1578;p112"/>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579" name="Google Shape;1579;p112"/>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580" name="Google Shape;1580;p112"/>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id="1581" name="Google Shape;1581;p112"/>
          <p:cNvPicPr preferRelativeResize="0"/>
          <p:nvPr/>
        </p:nvPicPr>
        <p:blipFill>
          <a:blip r:embed="rId6">
            <a:alphaModFix/>
          </a:blip>
          <a:stretch>
            <a:fillRect/>
          </a:stretch>
        </p:blipFill>
        <p:spPr>
          <a:xfrm>
            <a:off x="636500" y="1279300"/>
            <a:ext cx="4749051" cy="35679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5" name="Shape 1585"/>
        <p:cNvGrpSpPr/>
        <p:nvPr/>
      </p:nvGrpSpPr>
      <p:grpSpPr>
        <a:xfrm>
          <a:off x="0" y="0"/>
          <a:ext cx="0" cy="0"/>
          <a:chOff x="0" y="0"/>
          <a:chExt cx="0" cy="0"/>
        </a:xfrm>
      </p:grpSpPr>
      <p:sp>
        <p:nvSpPr>
          <p:cNvPr id="1586" name="Google Shape;1586;p11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Brackets</a:t>
            </a:r>
            <a:endParaRPr b="1">
              <a:solidFill>
                <a:srgbClr val="1F3A93"/>
              </a:solidFill>
              <a:latin typeface="Roboto Condensed"/>
              <a:ea typeface="Roboto Condensed"/>
              <a:cs typeface="Roboto Condensed"/>
              <a:sym typeface="Roboto Condensed"/>
            </a:endParaRPr>
          </a:p>
        </p:txBody>
      </p:sp>
      <p:cxnSp>
        <p:nvCxnSpPr>
          <p:cNvPr id="1587" name="Google Shape;1587;p113"/>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588" name="Google Shape;1588;p113"/>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589" name="Google Shape;1589;p113"/>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590" name="Google Shape;1590;p113"/>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id="1591" name="Google Shape;1591;p113"/>
          <p:cNvPicPr preferRelativeResize="0"/>
          <p:nvPr/>
        </p:nvPicPr>
        <p:blipFill>
          <a:blip r:embed="rId6">
            <a:alphaModFix/>
          </a:blip>
          <a:stretch>
            <a:fillRect/>
          </a:stretch>
        </p:blipFill>
        <p:spPr>
          <a:xfrm>
            <a:off x="253300" y="1163500"/>
            <a:ext cx="3669089" cy="3944801"/>
          </a:xfrm>
          <a:prstGeom prst="rect">
            <a:avLst/>
          </a:prstGeom>
          <a:noFill/>
          <a:ln>
            <a:noFill/>
          </a:ln>
        </p:spPr>
      </p:pic>
      <p:pic>
        <p:nvPicPr>
          <p:cNvPr id="1592" name="Google Shape;1592;p113"/>
          <p:cNvPicPr preferRelativeResize="0"/>
          <p:nvPr/>
        </p:nvPicPr>
        <p:blipFill>
          <a:blip r:embed="rId7">
            <a:alphaModFix/>
          </a:blip>
          <a:stretch>
            <a:fillRect/>
          </a:stretch>
        </p:blipFill>
        <p:spPr>
          <a:xfrm>
            <a:off x="4074789" y="2778475"/>
            <a:ext cx="3042359" cy="22126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6" name="Shape 1596"/>
        <p:cNvGrpSpPr/>
        <p:nvPr/>
      </p:nvGrpSpPr>
      <p:grpSpPr>
        <a:xfrm>
          <a:off x="0" y="0"/>
          <a:ext cx="0" cy="0"/>
          <a:chOff x="0" y="0"/>
          <a:chExt cx="0" cy="0"/>
        </a:xfrm>
      </p:grpSpPr>
      <p:sp>
        <p:nvSpPr>
          <p:cNvPr id="1597" name="Google Shape;1597;p11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Curves/Funnels</a:t>
            </a:r>
            <a:endParaRPr b="1">
              <a:solidFill>
                <a:srgbClr val="1F3A93"/>
              </a:solidFill>
              <a:latin typeface="Roboto Condensed"/>
              <a:ea typeface="Roboto Condensed"/>
              <a:cs typeface="Roboto Condensed"/>
              <a:sym typeface="Roboto Condensed"/>
            </a:endParaRPr>
          </a:p>
        </p:txBody>
      </p:sp>
      <p:cxnSp>
        <p:nvCxnSpPr>
          <p:cNvPr id="1598" name="Google Shape;1598;p114"/>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599" name="Google Shape;1599;p114"/>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600" name="Google Shape;1600;p114"/>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601" name="Google Shape;1601;p114"/>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id="1602" name="Google Shape;1602;p114"/>
          <p:cNvPicPr preferRelativeResize="0"/>
          <p:nvPr/>
        </p:nvPicPr>
        <p:blipFill>
          <a:blip r:embed="rId6">
            <a:alphaModFix/>
          </a:blip>
          <a:stretch>
            <a:fillRect/>
          </a:stretch>
        </p:blipFill>
        <p:spPr>
          <a:xfrm>
            <a:off x="526125" y="1273850"/>
            <a:ext cx="2083641" cy="1854025"/>
          </a:xfrm>
          <a:prstGeom prst="rect">
            <a:avLst/>
          </a:prstGeom>
          <a:noFill/>
          <a:ln>
            <a:noFill/>
          </a:ln>
        </p:spPr>
      </p:pic>
      <p:pic>
        <p:nvPicPr>
          <p:cNvPr id="1603" name="Google Shape;1603;p114"/>
          <p:cNvPicPr preferRelativeResize="0"/>
          <p:nvPr/>
        </p:nvPicPr>
        <p:blipFill rotWithShape="1">
          <a:blip r:embed="rId7">
            <a:alphaModFix/>
          </a:blip>
          <a:srcRect b="0" l="0" r="13547" t="0"/>
          <a:stretch/>
        </p:blipFill>
        <p:spPr>
          <a:xfrm>
            <a:off x="2729998" y="1296025"/>
            <a:ext cx="2083649" cy="1809675"/>
          </a:xfrm>
          <a:prstGeom prst="rect">
            <a:avLst/>
          </a:prstGeom>
          <a:noFill/>
          <a:ln>
            <a:noFill/>
          </a:ln>
        </p:spPr>
      </p:pic>
      <p:pic>
        <p:nvPicPr>
          <p:cNvPr id="1604" name="Google Shape;1604;p114"/>
          <p:cNvPicPr preferRelativeResize="0"/>
          <p:nvPr/>
        </p:nvPicPr>
        <p:blipFill>
          <a:blip r:embed="rId8">
            <a:alphaModFix/>
          </a:blip>
          <a:stretch>
            <a:fillRect/>
          </a:stretch>
        </p:blipFill>
        <p:spPr>
          <a:xfrm>
            <a:off x="466691" y="3258111"/>
            <a:ext cx="2141048" cy="1732989"/>
          </a:xfrm>
          <a:prstGeom prst="rect">
            <a:avLst/>
          </a:prstGeom>
          <a:noFill/>
          <a:ln>
            <a:noFill/>
          </a:ln>
        </p:spPr>
      </p:pic>
      <p:pic>
        <p:nvPicPr>
          <p:cNvPr id="1605" name="Google Shape;1605;p114"/>
          <p:cNvPicPr preferRelativeResize="0"/>
          <p:nvPr/>
        </p:nvPicPr>
        <p:blipFill>
          <a:blip r:embed="rId9">
            <a:alphaModFix/>
          </a:blip>
          <a:stretch>
            <a:fillRect/>
          </a:stretch>
        </p:blipFill>
        <p:spPr>
          <a:xfrm>
            <a:off x="2760139" y="3258111"/>
            <a:ext cx="2023358" cy="173299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9" name="Shape 1609"/>
        <p:cNvGrpSpPr/>
        <p:nvPr/>
      </p:nvGrpSpPr>
      <p:grpSpPr>
        <a:xfrm>
          <a:off x="0" y="0"/>
          <a:ext cx="0" cy="0"/>
          <a:chOff x="0" y="0"/>
          <a:chExt cx="0" cy="0"/>
        </a:xfrm>
      </p:grpSpPr>
      <p:sp>
        <p:nvSpPr>
          <p:cNvPr id="1610" name="Google Shape;1610;p11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Loops</a:t>
            </a:r>
            <a:endParaRPr b="1">
              <a:solidFill>
                <a:srgbClr val="1F3A93"/>
              </a:solidFill>
              <a:latin typeface="Roboto Condensed"/>
              <a:ea typeface="Roboto Condensed"/>
              <a:cs typeface="Roboto Condensed"/>
              <a:sym typeface="Roboto Condensed"/>
            </a:endParaRPr>
          </a:p>
        </p:txBody>
      </p:sp>
      <p:cxnSp>
        <p:nvCxnSpPr>
          <p:cNvPr id="1611" name="Google Shape;1611;p115"/>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612" name="Google Shape;1612;p115"/>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613" name="Google Shape;1613;p115"/>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614" name="Google Shape;1614;p115"/>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id="1615" name="Google Shape;1615;p115"/>
          <p:cNvPicPr preferRelativeResize="0"/>
          <p:nvPr/>
        </p:nvPicPr>
        <p:blipFill>
          <a:blip r:embed="rId6">
            <a:alphaModFix/>
          </a:blip>
          <a:stretch>
            <a:fillRect/>
          </a:stretch>
        </p:blipFill>
        <p:spPr>
          <a:xfrm>
            <a:off x="609875" y="1307925"/>
            <a:ext cx="4719099" cy="3539324"/>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9" name="Shape 1619"/>
        <p:cNvGrpSpPr/>
        <p:nvPr/>
      </p:nvGrpSpPr>
      <p:grpSpPr>
        <a:xfrm>
          <a:off x="0" y="0"/>
          <a:ext cx="0" cy="0"/>
          <a:chOff x="0" y="0"/>
          <a:chExt cx="0" cy="0"/>
        </a:xfrm>
      </p:grpSpPr>
      <p:sp>
        <p:nvSpPr>
          <p:cNvPr id="1620" name="Google Shape;1620;p11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Columns</a:t>
            </a:r>
            <a:endParaRPr b="1">
              <a:solidFill>
                <a:srgbClr val="1F3A93"/>
              </a:solidFill>
              <a:latin typeface="Roboto Condensed"/>
              <a:ea typeface="Roboto Condensed"/>
              <a:cs typeface="Roboto Condensed"/>
              <a:sym typeface="Roboto Condensed"/>
            </a:endParaRPr>
          </a:p>
        </p:txBody>
      </p:sp>
      <p:cxnSp>
        <p:nvCxnSpPr>
          <p:cNvPr id="1621" name="Google Shape;1621;p116"/>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622" name="Google Shape;1622;p116"/>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623" name="Google Shape;1623;p116"/>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624" name="Google Shape;1624;p116"/>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id="1625" name="Google Shape;1625;p116"/>
          <p:cNvPicPr preferRelativeResize="0"/>
          <p:nvPr/>
        </p:nvPicPr>
        <p:blipFill rotWithShape="1">
          <a:blip r:embed="rId6">
            <a:alphaModFix/>
          </a:blip>
          <a:srcRect b="0" l="14461" r="19561" t="0"/>
          <a:stretch/>
        </p:blipFill>
        <p:spPr>
          <a:xfrm>
            <a:off x="3115275" y="1163500"/>
            <a:ext cx="2239675" cy="3944800"/>
          </a:xfrm>
          <a:prstGeom prst="rect">
            <a:avLst/>
          </a:prstGeom>
          <a:noFill/>
          <a:ln>
            <a:noFill/>
          </a:ln>
        </p:spPr>
      </p:pic>
      <p:pic>
        <p:nvPicPr>
          <p:cNvPr id="1626" name="Google Shape;1626;p116"/>
          <p:cNvPicPr preferRelativeResize="0"/>
          <p:nvPr/>
        </p:nvPicPr>
        <p:blipFill>
          <a:blip r:embed="rId7">
            <a:alphaModFix/>
          </a:blip>
          <a:stretch>
            <a:fillRect/>
          </a:stretch>
        </p:blipFill>
        <p:spPr>
          <a:xfrm>
            <a:off x="409575" y="1163500"/>
            <a:ext cx="2371955" cy="3944802"/>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0" name="Shape 1630"/>
        <p:cNvGrpSpPr/>
        <p:nvPr/>
      </p:nvGrpSpPr>
      <p:grpSpPr>
        <a:xfrm>
          <a:off x="0" y="0"/>
          <a:ext cx="0" cy="0"/>
          <a:chOff x="0" y="0"/>
          <a:chExt cx="0" cy="0"/>
        </a:xfrm>
      </p:grpSpPr>
      <p:sp>
        <p:nvSpPr>
          <p:cNvPr id="1631" name="Google Shape;1631;p11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Beams</a:t>
            </a:r>
            <a:endParaRPr b="1">
              <a:solidFill>
                <a:srgbClr val="1F3A93"/>
              </a:solidFill>
              <a:latin typeface="Roboto Condensed"/>
              <a:ea typeface="Roboto Condensed"/>
              <a:cs typeface="Roboto Condensed"/>
              <a:sym typeface="Roboto Condensed"/>
            </a:endParaRPr>
          </a:p>
        </p:txBody>
      </p:sp>
      <p:cxnSp>
        <p:nvCxnSpPr>
          <p:cNvPr id="1632" name="Google Shape;1632;p117"/>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633" name="Google Shape;1633;p117"/>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634" name="Google Shape;1634;p117"/>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635" name="Google Shape;1635;p117"/>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id="1636" name="Google Shape;1636;p117"/>
          <p:cNvPicPr preferRelativeResize="0"/>
          <p:nvPr/>
        </p:nvPicPr>
        <p:blipFill>
          <a:blip r:embed="rId6">
            <a:alphaModFix/>
          </a:blip>
          <a:stretch>
            <a:fillRect/>
          </a:stretch>
        </p:blipFill>
        <p:spPr>
          <a:xfrm>
            <a:off x="165000" y="1100450"/>
            <a:ext cx="3468969" cy="3944801"/>
          </a:xfrm>
          <a:prstGeom prst="rect">
            <a:avLst/>
          </a:prstGeom>
          <a:noFill/>
          <a:ln>
            <a:noFill/>
          </a:ln>
        </p:spPr>
      </p:pic>
      <p:pic>
        <p:nvPicPr>
          <p:cNvPr id="1637" name="Google Shape;1637;p117"/>
          <p:cNvPicPr preferRelativeResize="0"/>
          <p:nvPr/>
        </p:nvPicPr>
        <p:blipFill>
          <a:blip r:embed="rId7">
            <a:alphaModFix/>
          </a:blip>
          <a:stretch>
            <a:fillRect/>
          </a:stretch>
        </p:blipFill>
        <p:spPr>
          <a:xfrm>
            <a:off x="3710175" y="1100450"/>
            <a:ext cx="2010086" cy="3944801"/>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1" name="Shape 1641"/>
        <p:cNvGrpSpPr/>
        <p:nvPr/>
      </p:nvGrpSpPr>
      <p:grpSpPr>
        <a:xfrm>
          <a:off x="0" y="0"/>
          <a:ext cx="0" cy="0"/>
          <a:chOff x="0" y="0"/>
          <a:chExt cx="0" cy="0"/>
        </a:xfrm>
      </p:grpSpPr>
      <p:sp>
        <p:nvSpPr>
          <p:cNvPr id="1642" name="Google Shape;1642;p11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Simple Examples</a:t>
            </a:r>
            <a:endParaRPr b="1">
              <a:solidFill>
                <a:srgbClr val="1F3A93"/>
              </a:solidFill>
              <a:latin typeface="Roboto Condensed"/>
              <a:ea typeface="Roboto Condensed"/>
              <a:cs typeface="Roboto Condensed"/>
              <a:sym typeface="Roboto Condensed"/>
            </a:endParaRPr>
          </a:p>
        </p:txBody>
      </p:sp>
      <p:cxnSp>
        <p:nvCxnSpPr>
          <p:cNvPr id="1643" name="Google Shape;1643;p118"/>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644" name="Google Shape;1644;p118"/>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645" name="Google Shape;1645;p118"/>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646" name="Google Shape;1646;p118"/>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id="1647" name="Google Shape;1647;p118"/>
          <p:cNvPicPr preferRelativeResize="0"/>
          <p:nvPr/>
        </p:nvPicPr>
        <p:blipFill>
          <a:blip r:embed="rId6">
            <a:alphaModFix/>
          </a:blip>
          <a:stretch>
            <a:fillRect/>
          </a:stretch>
        </p:blipFill>
        <p:spPr>
          <a:xfrm>
            <a:off x="719950" y="1163500"/>
            <a:ext cx="1898126" cy="3944800"/>
          </a:xfrm>
          <a:prstGeom prst="rect">
            <a:avLst/>
          </a:prstGeom>
          <a:noFill/>
          <a:ln>
            <a:noFill/>
          </a:ln>
        </p:spPr>
      </p:pic>
      <p:pic>
        <p:nvPicPr>
          <p:cNvPr id="1648" name="Google Shape;1648;p118"/>
          <p:cNvPicPr preferRelativeResize="0"/>
          <p:nvPr/>
        </p:nvPicPr>
        <p:blipFill>
          <a:blip r:embed="rId7">
            <a:alphaModFix/>
          </a:blip>
          <a:stretch>
            <a:fillRect/>
          </a:stretch>
        </p:blipFill>
        <p:spPr>
          <a:xfrm>
            <a:off x="2972938" y="1163500"/>
            <a:ext cx="2545233" cy="3944801"/>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2" name="Shape 1652"/>
        <p:cNvGrpSpPr/>
        <p:nvPr/>
      </p:nvGrpSpPr>
      <p:grpSpPr>
        <a:xfrm>
          <a:off x="0" y="0"/>
          <a:ext cx="0" cy="0"/>
          <a:chOff x="0" y="0"/>
          <a:chExt cx="0" cy="0"/>
        </a:xfrm>
      </p:grpSpPr>
      <p:sp>
        <p:nvSpPr>
          <p:cNvPr id="1653" name="Google Shape;1653;p11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Roller Coasters - Examples</a:t>
            </a:r>
            <a:endParaRPr b="1">
              <a:solidFill>
                <a:srgbClr val="1F3A93"/>
              </a:solidFill>
              <a:latin typeface="Roboto Condensed"/>
              <a:ea typeface="Roboto Condensed"/>
              <a:cs typeface="Roboto Condensed"/>
              <a:sym typeface="Roboto Condensed"/>
            </a:endParaRPr>
          </a:p>
        </p:txBody>
      </p:sp>
      <p:cxnSp>
        <p:nvCxnSpPr>
          <p:cNvPr id="1654" name="Google Shape;1654;p119"/>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655" name="Google Shape;1655;p119"/>
          <p:cNvPicPr preferRelativeResize="0"/>
          <p:nvPr/>
        </p:nvPicPr>
        <p:blipFill>
          <a:blip r:embed="rId3">
            <a:alphaModFix amt="10000"/>
          </a:blip>
          <a:stretch>
            <a:fillRect/>
          </a:stretch>
        </p:blipFill>
        <p:spPr>
          <a:xfrm rot="667115">
            <a:off x="5812657" y="-331845"/>
            <a:ext cx="2721089" cy="2721089"/>
          </a:xfrm>
          <a:prstGeom prst="rect">
            <a:avLst/>
          </a:prstGeom>
          <a:noFill/>
          <a:ln>
            <a:noFill/>
          </a:ln>
        </p:spPr>
      </p:pic>
      <p:pic>
        <p:nvPicPr>
          <p:cNvPr id="1656" name="Google Shape;1656;p119"/>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pic>
        <p:nvPicPr>
          <p:cNvPr id="1657" name="Google Shape;1657;p119"/>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pic>
        <p:nvPicPr>
          <p:cNvPr descr="Paper roller coasters. High school project." id="1658" name="Google Shape;1658;p119" title="Paper Roller Coasters Fall 2017 3rd period">
            <a:hlinkClick r:id="rId6"/>
          </p:cNvPr>
          <p:cNvPicPr preferRelativeResize="0"/>
          <p:nvPr/>
        </p:nvPicPr>
        <p:blipFill>
          <a:blip r:embed="rId7">
            <a:alphaModFix/>
          </a:blip>
          <a:stretch>
            <a:fillRect/>
          </a:stretch>
        </p:blipFill>
        <p:spPr>
          <a:xfrm>
            <a:off x="54450" y="1931500"/>
            <a:ext cx="3672950" cy="2754719"/>
          </a:xfrm>
          <a:prstGeom prst="rect">
            <a:avLst/>
          </a:prstGeom>
          <a:noFill/>
          <a:ln>
            <a:noFill/>
          </a:ln>
        </p:spPr>
      </p:pic>
      <p:sp>
        <p:nvSpPr>
          <p:cNvPr id="1659" name="Google Shape;1659;p119"/>
          <p:cNvSpPr txBox="1"/>
          <p:nvPr/>
        </p:nvSpPr>
        <p:spPr>
          <a:xfrm>
            <a:off x="185215" y="1173038"/>
            <a:ext cx="609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1F3A93"/>
                </a:solidFill>
              </a:rPr>
              <a:t>Watch these videos again and see if you </a:t>
            </a:r>
            <a:r>
              <a:rPr lang="en" sz="1800">
                <a:solidFill>
                  <a:srgbClr val="1F3A93"/>
                </a:solidFill>
              </a:rPr>
              <a:t>notice</a:t>
            </a:r>
            <a:r>
              <a:rPr lang="en" sz="1800">
                <a:solidFill>
                  <a:srgbClr val="1F3A93"/>
                </a:solidFill>
              </a:rPr>
              <a:t> the different sections of the roller coasters:</a:t>
            </a:r>
            <a:endParaRPr sz="1800"/>
          </a:p>
        </p:txBody>
      </p:sp>
      <p:pic>
        <p:nvPicPr>
          <p:cNvPr descr="Update: on December 20, 2013, the World's Greatest Paper Roller Coaster met its end.  See the wanton destruction here: http://www.youtube.com/watch?v=bRGGxeG8A5w&#10;&#10;Templates are available at www.PaperRollerCoasters.com.  I included just about every feature that I could think of when I designed this roller coaster.  It has a switch, three funnels, a half pipe, track hidden inside the structural beams and columns, a jump, many spirals and loops, switchbacks, hill and valley sequences, and stairs.  It's 16'4&quot; (4.97 meters) tall, yet its base is only 13&quot; (33 cm) by 12.5&quot; (31 cm).  It's free standing, so it does not lean against anything for support.  It weighs 2 pounds and 10 ounces (1190 grams).  Besides the cardboard base, it is made of only stiff paper and tape.  Every marble takes between 90 and 115 seconds to reach the end." id="1660" name="Google Shape;1660;p119" title="World's Greatest Paper Roller Coaster">
            <a:hlinkClick r:id="rId8"/>
          </p:cNvPr>
          <p:cNvPicPr preferRelativeResize="0"/>
          <p:nvPr/>
        </p:nvPicPr>
        <p:blipFill>
          <a:blip r:embed="rId9">
            <a:alphaModFix/>
          </a:blip>
          <a:stretch>
            <a:fillRect/>
          </a:stretch>
        </p:blipFill>
        <p:spPr>
          <a:xfrm>
            <a:off x="3801775" y="1931495"/>
            <a:ext cx="3672950" cy="27547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8"/>
                                        </p:tgtEl>
                                        <p:attrNameLst>
                                          <p:attrName>style.visibility</p:attrName>
                                        </p:attrNameLst>
                                      </p:cBhvr>
                                      <p:to>
                                        <p:strVal val="visible"/>
                                      </p:to>
                                    </p:set>
                                    <p:animEffect filter="fade" transition="in">
                                      <p:cBhvr>
                                        <p:cTn dur="1000"/>
                                        <p:tgtEl>
                                          <p:spTgt spid="16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0"/>
                                        </p:tgtEl>
                                        <p:attrNameLst>
                                          <p:attrName>style.visibility</p:attrName>
                                        </p:attrNameLst>
                                      </p:cBhvr>
                                      <p:to>
                                        <p:strVal val="visible"/>
                                      </p:to>
                                    </p:set>
                                    <p:animEffect filter="fade" transition="in">
                                      <p:cBhvr>
                                        <p:cTn dur="1000"/>
                                        <p:tgtEl>
                                          <p:spTgt spid="16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4" name="Shape 1664"/>
        <p:cNvGrpSpPr/>
        <p:nvPr/>
      </p:nvGrpSpPr>
      <p:grpSpPr>
        <a:xfrm>
          <a:off x="0" y="0"/>
          <a:ext cx="0" cy="0"/>
          <a:chOff x="0" y="0"/>
          <a:chExt cx="0" cy="0"/>
        </a:xfrm>
      </p:grpSpPr>
      <p:sp>
        <p:nvSpPr>
          <p:cNvPr id="1665" name="Google Shape;1665;p12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1666" name="Google Shape;1666;p12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1667" name="Google Shape;1667;p120"/>
          <p:cNvPicPr preferRelativeResize="0"/>
          <p:nvPr/>
        </p:nvPicPr>
        <p:blipFill rotWithShape="1">
          <a:blip r:embed="rId3">
            <a:alphaModFix/>
          </a:blip>
          <a:srcRect b="30219" l="-822" r="18618" t="3379"/>
          <a:stretch/>
        </p:blipFill>
        <p:spPr>
          <a:xfrm>
            <a:off x="7320050" y="3723444"/>
            <a:ext cx="1863559" cy="1420057"/>
          </a:xfrm>
          <a:prstGeom prst="rect">
            <a:avLst/>
          </a:prstGeom>
          <a:noFill/>
          <a:ln>
            <a:noFill/>
          </a:ln>
        </p:spPr>
      </p:pic>
      <p:graphicFrame>
        <p:nvGraphicFramePr>
          <p:cNvPr id="1668" name="Google Shape;1668;p120"/>
          <p:cNvGraphicFramePr/>
          <p:nvPr/>
        </p:nvGraphicFramePr>
        <p:xfrm>
          <a:off x="803513" y="2411150"/>
          <a:ext cx="3000000" cy="3000000"/>
        </p:xfrm>
        <a:graphic>
          <a:graphicData uri="http://schemas.openxmlformats.org/drawingml/2006/table">
            <a:tbl>
              <a:tblPr>
                <a:noFill/>
                <a:tableStyleId>{89939F84-831B-47A0-AC2A-3BF098DB92F1}</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Submit your roller coaster to the BreakFree contest!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669" name="Google Shape;1669;p120"/>
          <p:cNvSpPr txBox="1"/>
          <p:nvPr>
            <p:ph idx="1" type="body"/>
          </p:nvPr>
        </p:nvSpPr>
        <p:spPr>
          <a:xfrm>
            <a:off x="228100" y="1068300"/>
            <a:ext cx="7428000" cy="47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1F3A93"/>
                </a:solidFill>
                <a:latin typeface="Roboto"/>
                <a:ea typeface="Roboto"/>
                <a:cs typeface="Roboto"/>
                <a:sym typeface="Roboto"/>
              </a:rPr>
              <a:t>Question</a:t>
            </a:r>
            <a:endParaRPr b="1">
              <a:solidFill>
                <a:srgbClr val="1F3A93"/>
              </a:solidFill>
              <a:latin typeface="Roboto"/>
              <a:ea typeface="Roboto"/>
              <a:cs typeface="Roboto"/>
              <a:sym typeface="Roboto"/>
            </a:endParaRPr>
          </a:p>
        </p:txBody>
      </p:sp>
      <p:pic>
        <p:nvPicPr>
          <p:cNvPr id="1670" name="Google Shape;1670;p120"/>
          <p:cNvPicPr preferRelativeResize="0"/>
          <p:nvPr/>
        </p:nvPicPr>
        <p:blipFill rotWithShape="1">
          <a:blip r:embed="rId4">
            <a:alphaModFix/>
          </a:blip>
          <a:srcRect b="43479" l="18085" r="19398" t="19440"/>
          <a:stretch/>
        </p:blipFill>
        <p:spPr>
          <a:xfrm>
            <a:off x="7474725" y="3857207"/>
            <a:ext cx="1669275" cy="990045"/>
          </a:xfrm>
          <a:prstGeom prst="rect">
            <a:avLst/>
          </a:prstGeom>
          <a:noFill/>
          <a:ln>
            <a:noFill/>
          </a:ln>
        </p:spPr>
      </p:pic>
      <p:sp>
        <p:nvSpPr>
          <p:cNvPr id="1671" name="Google Shape;1671;p120"/>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4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Reference Point</a:t>
            </a:r>
            <a:endParaRPr b="1">
              <a:solidFill>
                <a:srgbClr val="1F3A93"/>
              </a:solidFill>
              <a:latin typeface="Roboto Condensed"/>
              <a:ea typeface="Roboto Condensed"/>
              <a:cs typeface="Roboto Condensed"/>
              <a:sym typeface="Roboto Condensed"/>
            </a:endParaRPr>
          </a:p>
        </p:txBody>
      </p:sp>
      <p:cxnSp>
        <p:nvCxnSpPr>
          <p:cNvPr id="403" name="Google Shape;403;p40"/>
          <p:cNvCxnSpPr/>
          <p:nvPr/>
        </p:nvCxnSpPr>
        <p:spPr>
          <a:xfrm>
            <a:off x="409575" y="1028700"/>
            <a:ext cx="8277300" cy="0"/>
          </a:xfrm>
          <a:prstGeom prst="straightConnector1">
            <a:avLst/>
          </a:prstGeom>
          <a:noFill/>
          <a:ln cap="flat" cmpd="sng" w="28575">
            <a:solidFill>
              <a:srgbClr val="1F3A93"/>
            </a:solidFill>
            <a:prstDash val="solid"/>
            <a:round/>
            <a:headEnd len="med" w="med" type="none"/>
            <a:tailEnd len="med" w="med" type="none"/>
          </a:ln>
        </p:spPr>
      </p:cxnSp>
      <p:pic>
        <p:nvPicPr>
          <p:cNvPr id="404" name="Google Shape;404;p40"/>
          <p:cNvPicPr preferRelativeResize="0"/>
          <p:nvPr/>
        </p:nvPicPr>
        <p:blipFill>
          <a:blip r:embed="rId3">
            <a:alphaModFix amt="26000"/>
          </a:blip>
          <a:stretch>
            <a:fillRect/>
          </a:stretch>
        </p:blipFill>
        <p:spPr>
          <a:xfrm rot="1184221">
            <a:off x="5951150" y="-741162"/>
            <a:ext cx="3539732" cy="3539732"/>
          </a:xfrm>
          <a:prstGeom prst="rect">
            <a:avLst/>
          </a:prstGeom>
          <a:noFill/>
          <a:ln>
            <a:noFill/>
          </a:ln>
        </p:spPr>
      </p:pic>
      <p:pic>
        <p:nvPicPr>
          <p:cNvPr id="405" name="Google Shape;405;p40"/>
          <p:cNvPicPr preferRelativeResize="0"/>
          <p:nvPr/>
        </p:nvPicPr>
        <p:blipFill rotWithShape="1">
          <a:blip r:embed="rId4">
            <a:alphaModFix/>
          </a:blip>
          <a:srcRect b="30219" l="-822" r="18618" t="3379"/>
          <a:stretch/>
        </p:blipFill>
        <p:spPr>
          <a:xfrm>
            <a:off x="7320050" y="3723444"/>
            <a:ext cx="1863559" cy="1420057"/>
          </a:xfrm>
          <a:prstGeom prst="rect">
            <a:avLst/>
          </a:prstGeom>
          <a:noFill/>
          <a:ln>
            <a:noFill/>
          </a:ln>
        </p:spPr>
      </p:pic>
      <p:sp>
        <p:nvSpPr>
          <p:cNvPr id="406" name="Google Shape;406;p40"/>
          <p:cNvSpPr txBox="1"/>
          <p:nvPr/>
        </p:nvSpPr>
        <p:spPr>
          <a:xfrm>
            <a:off x="526525" y="1151575"/>
            <a:ext cx="6602100" cy="39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F3A93"/>
                </a:solidFill>
              </a:rPr>
              <a:t>The object that appears to not be moving (mailboxes, bikes, driveways, etc) is what is known as a </a:t>
            </a:r>
            <a:r>
              <a:rPr lang="en" sz="2200">
                <a:solidFill>
                  <a:srgbClr val="1F3A93"/>
                </a:solidFill>
                <a:highlight>
                  <a:srgbClr val="91D5AC"/>
                </a:highlight>
              </a:rPr>
              <a:t>reference point</a:t>
            </a:r>
            <a:r>
              <a:rPr lang="en" sz="2200">
                <a:solidFill>
                  <a:srgbClr val="1F3A93"/>
                </a:solidFill>
              </a:rPr>
              <a:t>. </a:t>
            </a:r>
            <a:endParaRPr sz="2200">
              <a:solidFill>
                <a:srgbClr val="1F3A93"/>
              </a:solidFill>
            </a:endParaRPr>
          </a:p>
          <a:p>
            <a:pPr indent="0" lvl="0" marL="0" rtl="0" algn="l">
              <a:spcBef>
                <a:spcPts val="0"/>
              </a:spcBef>
              <a:spcAft>
                <a:spcPts val="0"/>
              </a:spcAft>
              <a:buNone/>
            </a:pPr>
            <a:r>
              <a:t/>
            </a:r>
            <a:endParaRPr sz="2200">
              <a:solidFill>
                <a:srgbClr val="1F3A93"/>
              </a:solidFill>
            </a:endParaRPr>
          </a:p>
          <a:p>
            <a:pPr indent="0" lvl="0" marL="0" rtl="0" algn="l">
              <a:spcBef>
                <a:spcPts val="0"/>
              </a:spcBef>
              <a:spcAft>
                <a:spcPts val="0"/>
              </a:spcAft>
              <a:buNone/>
            </a:pPr>
            <a:r>
              <a:rPr lang="en" sz="2200">
                <a:solidFill>
                  <a:srgbClr val="1F3A93"/>
                </a:solidFill>
              </a:rPr>
              <a:t>When you were in the hallway today, how did you know that you were moving? </a:t>
            </a:r>
            <a:endParaRPr sz="2200">
              <a:solidFill>
                <a:srgbClr val="1F3A93"/>
              </a:solidFill>
            </a:endParaRPr>
          </a:p>
          <a:p>
            <a:pPr indent="0" lvl="0" marL="0" rtl="0" algn="l">
              <a:spcBef>
                <a:spcPts val="0"/>
              </a:spcBef>
              <a:spcAft>
                <a:spcPts val="0"/>
              </a:spcAft>
              <a:buNone/>
            </a:pPr>
            <a:r>
              <a:t/>
            </a:r>
            <a:endParaRPr sz="2200">
              <a:solidFill>
                <a:srgbClr val="1F3A93"/>
              </a:solidFill>
            </a:endParaRPr>
          </a:p>
          <a:p>
            <a:pPr indent="0" lvl="0" marL="0" rtl="0" algn="l">
              <a:spcBef>
                <a:spcPts val="0"/>
              </a:spcBef>
              <a:spcAft>
                <a:spcPts val="0"/>
              </a:spcAft>
              <a:buNone/>
            </a:pPr>
            <a:r>
              <a:rPr lang="en" sz="2200">
                <a:solidFill>
                  <a:srgbClr val="1F3A93"/>
                </a:solidFill>
              </a:rPr>
              <a:t>You compared yourself to the walls, tiles, and even other classmates. Those were all reference points. They helped you to determine that you were in fact moving.</a:t>
            </a:r>
            <a:endParaRPr sz="2200"/>
          </a:p>
        </p:txBody>
      </p:sp>
      <p:pic>
        <p:nvPicPr>
          <p:cNvPr id="407" name="Google Shape;407;p40"/>
          <p:cNvPicPr preferRelativeResize="0"/>
          <p:nvPr/>
        </p:nvPicPr>
        <p:blipFill rotWithShape="1">
          <a:blip r:embed="rId5">
            <a:alphaModFix/>
          </a:blip>
          <a:srcRect b="43479" l="18085" r="19398" t="19440"/>
          <a:stretch/>
        </p:blipFill>
        <p:spPr>
          <a:xfrm>
            <a:off x="7474725" y="3857207"/>
            <a:ext cx="1669275" cy="99004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1675" name="Shape 1675"/>
        <p:cNvGrpSpPr/>
        <p:nvPr/>
      </p:nvGrpSpPr>
      <p:grpSpPr>
        <a:xfrm>
          <a:off x="0" y="0"/>
          <a:ext cx="0" cy="0"/>
          <a:chOff x="0" y="0"/>
          <a:chExt cx="0" cy="0"/>
        </a:xfrm>
      </p:grpSpPr>
      <p:sp>
        <p:nvSpPr>
          <p:cNvPr id="1676" name="Google Shape;1676;p121"/>
          <p:cNvSpPr/>
          <p:nvPr/>
        </p:nvSpPr>
        <p:spPr>
          <a:xfrm>
            <a:off x="0" y="0"/>
            <a:ext cx="9152400" cy="5143500"/>
          </a:xfrm>
          <a:prstGeom prst="rect">
            <a:avLst/>
          </a:prstGeom>
          <a:solidFill>
            <a:srgbClr val="00B2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121"/>
          <p:cNvSpPr txBox="1"/>
          <p:nvPr>
            <p:ph type="ctrTitle"/>
          </p:nvPr>
        </p:nvSpPr>
        <p:spPr>
          <a:xfrm>
            <a:off x="690725" y="2331375"/>
            <a:ext cx="4146000" cy="123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UNLEASHED</a:t>
            </a:r>
            <a:endParaRPr b="1" sz="4800">
              <a:solidFill>
                <a:schemeClr val="lt1"/>
              </a:solidFill>
              <a:latin typeface="Roboto Condensed"/>
              <a:ea typeface="Roboto Condensed"/>
              <a:cs typeface="Roboto Condensed"/>
              <a:sym typeface="Roboto Condensed"/>
            </a:endParaRPr>
          </a:p>
        </p:txBody>
      </p:sp>
      <p:cxnSp>
        <p:nvCxnSpPr>
          <p:cNvPr id="1678" name="Google Shape;1678;p121"/>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679" name="Google Shape;1679;p121"/>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1680" name="Google Shape;1680;p121"/>
          <p:cNvPicPr preferRelativeResize="0"/>
          <p:nvPr/>
        </p:nvPicPr>
        <p:blipFill rotWithShape="1">
          <a:blip r:embed="rId4">
            <a:alphaModFix/>
          </a:blip>
          <a:srcRect b="30219" l="-822" r="18618" t="3379"/>
          <a:stretch/>
        </p:blipFill>
        <p:spPr>
          <a:xfrm>
            <a:off x="4872050" y="1685925"/>
            <a:ext cx="4280349" cy="3457574"/>
          </a:xfrm>
          <a:prstGeom prst="rect">
            <a:avLst/>
          </a:prstGeom>
          <a:noFill/>
          <a:ln>
            <a:noFill/>
          </a:ln>
        </p:spPr>
      </p:pic>
      <p:pic>
        <p:nvPicPr>
          <p:cNvPr id="1681" name="Google Shape;1681;p121"/>
          <p:cNvPicPr preferRelativeResize="0"/>
          <p:nvPr/>
        </p:nvPicPr>
        <p:blipFill rotWithShape="1">
          <a:blip r:embed="rId5">
            <a:alphaModFix/>
          </a:blip>
          <a:srcRect b="43479" l="18085" r="19398" t="19440"/>
          <a:stretch/>
        </p:blipFill>
        <p:spPr>
          <a:xfrm>
            <a:off x="4328800" y="1514150"/>
            <a:ext cx="4431000" cy="262801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idesMania">
  <a:themeElements>
    <a:clrScheme name="Simple Light">
      <a:dk1>
        <a:srgbClr val="595959"/>
      </a:dk1>
      <a:lt1>
        <a:srgbClr val="FFFFFF"/>
      </a:lt1>
      <a:dk2>
        <a:srgbClr val="89CDA6"/>
      </a:dk2>
      <a:lt2>
        <a:srgbClr val="89CDA6"/>
      </a:lt2>
      <a:accent1>
        <a:srgbClr val="89CDA6"/>
      </a:accent1>
      <a:accent2>
        <a:srgbClr val="1F3A93"/>
      </a:accent2>
      <a:accent3>
        <a:srgbClr val="3A9C95"/>
      </a:accent3>
      <a:accent4>
        <a:srgbClr val="FFB82E"/>
      </a:accent4>
      <a:accent5>
        <a:srgbClr val="1F3A93"/>
      </a:accent5>
      <a:accent6>
        <a:srgbClr val="1F3A9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